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3" r:id="rId3"/>
    <p:sldId id="264" r:id="rId4"/>
    <p:sldId id="265" r:id="rId5"/>
    <p:sldId id="262" r:id="rId6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9900"/>
    <a:srgbClr val="008000"/>
    <a:srgbClr val="852F74"/>
    <a:srgbClr val="CCECFF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3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458252"/>
            <a:ext cx="8629650" cy="198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044510"/>
            <a:ext cx="8458200" cy="1018646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238500"/>
            <a:ext cx="8458200" cy="7620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5394960"/>
            <a:ext cx="758952" cy="205740"/>
          </a:xfrm>
        </p:spPr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57730"/>
            <a:ext cx="1828800" cy="487627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730"/>
            <a:ext cx="6248400" cy="48762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63500"/>
            <a:ext cx="2895600" cy="240771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5394960"/>
            <a:ext cx="758952" cy="205740"/>
          </a:xfrm>
        </p:spPr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2870752"/>
            <a:ext cx="8629650" cy="198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397000"/>
            <a:ext cx="8458200" cy="10160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455905"/>
            <a:ext cx="8686800" cy="987354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381000"/>
            <a:ext cx="8686800" cy="70104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333500"/>
            <a:ext cx="4191000" cy="393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343400" cy="393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4508500"/>
            <a:ext cx="8610600" cy="73554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555625"/>
            <a:ext cx="4290556" cy="533135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555625"/>
            <a:ext cx="4292241" cy="533135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096698"/>
            <a:ext cx="4290556" cy="32848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096698"/>
            <a:ext cx="4288536" cy="32848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5397500"/>
            <a:ext cx="762000" cy="205740"/>
          </a:xfrm>
        </p:spPr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5016501"/>
            <a:ext cx="8629650" cy="198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381000"/>
            <a:ext cx="8686800" cy="70104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4874265"/>
            <a:ext cx="8629650" cy="198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458200" cy="43391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508000"/>
            <a:ext cx="3008313" cy="40005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508000"/>
            <a:ext cx="5340350" cy="4000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513862"/>
            <a:ext cx="5029200" cy="30480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161467"/>
            <a:ext cx="5867400" cy="43524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4611015"/>
            <a:ext cx="5867400" cy="640292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875749"/>
            <a:ext cx="8629650" cy="198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295135"/>
            <a:ext cx="8686800" cy="37716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63500"/>
            <a:ext cx="2514600" cy="240771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5CDDF2-9D4A-4F73-9348-41408C19FCD6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63500"/>
            <a:ext cx="3352800" cy="240771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5397501"/>
            <a:ext cx="762000" cy="203729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6985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875749"/>
            <a:ext cx="8629650" cy="198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881656"/>
            <a:ext cx="8629650" cy="198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hyperlink" Target="mailto:lebedevsn60@mail.ru" TargetMode="Externa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4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70"/>
            <a:ext cx="80010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Интерактивная книга на английском языке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сделана ученицей 7 класса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МБОУ «</a:t>
            </a:r>
            <a:r>
              <a:rPr lang="ru-RU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Белослудская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школа» МО «Красноборский муниципальный район»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Архангельской области</a:t>
            </a:r>
          </a:p>
          <a:p>
            <a:pPr algn="ctr">
              <a:defRPr/>
            </a:pPr>
            <a:r>
              <a:rPr lang="ru-RU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Кренделевой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Екатериной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на районный конкурс презентаций,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посвящённый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жизни и творчеству Шарля Перро, на иностранном языке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ДИПЛОМ ПРИЗЕРА 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- </a:t>
            </a:r>
            <a:r>
              <a:rPr lang="en-US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III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место 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307181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 smtClean="0">
                <a:solidFill>
                  <a:srgbClr val="3366FF"/>
                </a:solidFill>
                <a:latin typeface="Arial Narrow" panose="020B0606020202030204" pitchFamily="34" charset="0"/>
              </a:rPr>
              <a:t>Руководитель работы: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3366FF"/>
                </a:solidFill>
                <a:latin typeface="Arial Narrow" panose="020B0606020202030204" pitchFamily="34" charset="0"/>
              </a:rPr>
              <a:t>Хабарова Любовь Викторовна, </a:t>
            </a:r>
            <a:r>
              <a:rPr lang="en-US" b="1" dirty="0" smtClean="0">
                <a:solidFill>
                  <a:srgbClr val="3366FF"/>
                </a:solidFill>
                <a:latin typeface="Arial Narrow" panose="020B0606020202030204" pitchFamily="34" charset="0"/>
              </a:rPr>
              <a:t>                     </a:t>
            </a:r>
            <a:r>
              <a:rPr lang="ru-RU" b="1" dirty="0" smtClean="0">
                <a:solidFill>
                  <a:srgbClr val="3366FF"/>
                </a:solidFill>
                <a:latin typeface="Arial Narrow" panose="020B0606020202030204" pitchFamily="34" charset="0"/>
              </a:rPr>
              <a:t>учитель английского языка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3366FF"/>
                </a:solidFill>
                <a:latin typeface="Arial Narrow" panose="020B0606020202030204" pitchFamily="34" charset="0"/>
              </a:rPr>
              <a:t>высшей квалификационной категории 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3366FF"/>
                </a:solidFill>
                <a:latin typeface="Arial Narrow" panose="020B0606020202030204" pitchFamily="34" charset="0"/>
              </a:rPr>
              <a:t>МБОУ «</a:t>
            </a:r>
            <a:r>
              <a:rPr lang="ru-RU" b="1" dirty="0" err="1" smtClean="0">
                <a:solidFill>
                  <a:srgbClr val="3366FF"/>
                </a:solidFill>
                <a:latin typeface="Arial Narrow" panose="020B0606020202030204" pitchFamily="34" charset="0"/>
              </a:rPr>
              <a:t>Белослудская</a:t>
            </a:r>
            <a:r>
              <a:rPr lang="ru-RU" b="1" dirty="0" smtClean="0">
                <a:solidFill>
                  <a:srgbClr val="3366FF"/>
                </a:solidFill>
                <a:latin typeface="Arial Narrow" panose="020B0606020202030204" pitchFamily="34" charset="0"/>
              </a:rPr>
              <a:t> школа»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3366FF"/>
                </a:solidFill>
                <a:latin typeface="Arial Narrow" panose="020B0606020202030204" pitchFamily="34" charset="0"/>
              </a:rPr>
              <a:t>МО «Красноборский муниципальный район»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3366FF"/>
                </a:solidFill>
                <a:latin typeface="Arial Narrow" panose="020B0606020202030204" pitchFamily="34" charset="0"/>
              </a:rPr>
              <a:t>Архангельской области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3366FF"/>
                </a:solidFill>
                <a:latin typeface="Arial Narrow" panose="020B0606020202030204" pitchFamily="34" charset="0"/>
              </a:rPr>
              <a:t>2018</a:t>
            </a:r>
            <a:endParaRPr lang="ru-RU" b="1" dirty="0">
              <a:solidFill>
                <a:srgbClr val="3366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0"/>
            <a:ext cx="7920880" cy="5233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en-US" sz="5400" b="1" dirty="0" smtClean="0">
                <a:ln w="11430"/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A life and </a:t>
            </a:r>
            <a:endParaRPr lang="ru-RU" sz="5400" b="1" dirty="0" smtClean="0">
              <a:ln w="11430"/>
              <a:solidFill>
                <a:srgbClr val="008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5400" b="1" dirty="0" smtClean="0">
                <a:ln w="11430"/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с</a:t>
            </a:r>
            <a:r>
              <a:rPr lang="en-US" sz="5400" b="1" dirty="0" err="1" smtClean="0">
                <a:ln w="11430"/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reative</a:t>
            </a:r>
            <a:r>
              <a:rPr lang="ru-RU" sz="5400" b="1" dirty="0" smtClean="0">
                <a:ln w="11430"/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 smtClean="0">
                <a:ln w="11430"/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way </a:t>
            </a:r>
          </a:p>
          <a:p>
            <a:pPr algn="ctr"/>
            <a:r>
              <a:rPr lang="en-US" sz="5400" b="1" dirty="0" smtClean="0">
                <a:ln w="11430"/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of Charles Perrault</a:t>
            </a:r>
            <a:endParaRPr lang="ru-RU" sz="5400" b="1" dirty="0" smtClean="0">
              <a:ln w="11430"/>
              <a:solidFill>
                <a:srgbClr val="008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ru-RU" b="1" dirty="0" smtClean="0"/>
          </a:p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Interactive book</a:t>
            </a:r>
          </a:p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was done by </a:t>
            </a:r>
            <a:r>
              <a:rPr lang="en-US" sz="2800" b="1" dirty="0" err="1" smtClean="0">
                <a:solidFill>
                  <a:srgbClr val="008000"/>
                </a:solidFill>
              </a:rPr>
              <a:t>Krendeleva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Katya</a:t>
            </a:r>
            <a:endParaRPr lang="en-US" sz="2800" b="1" dirty="0" smtClean="0">
              <a:solidFill>
                <a:srgbClr val="008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Form 7</a:t>
            </a:r>
          </a:p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School of White </a:t>
            </a:r>
            <a:r>
              <a:rPr lang="en-US" sz="2800" b="1" dirty="0" err="1" smtClean="0">
                <a:solidFill>
                  <a:srgbClr val="008000"/>
                </a:solidFill>
              </a:rPr>
              <a:t>Sluda</a:t>
            </a:r>
            <a:endParaRPr lang="ru-RU" sz="2800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0"/>
            <a:ext cx="79208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Инструкция по работе с книгой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Книга открывается нажатием мышки</a:t>
            </a:r>
          </a:p>
          <a:p>
            <a:pPr algn="ctr"/>
            <a:r>
              <a:rPr lang="ru-RU" sz="2400" b="1" dirty="0" smtClean="0"/>
              <a:t> на правый нижний угол страницы.</a:t>
            </a:r>
          </a:p>
          <a:p>
            <a:pPr algn="ctr"/>
            <a:r>
              <a:rPr lang="ru-RU" sz="2400" b="1" dirty="0" smtClean="0"/>
              <a:t> Чтобы пролистать книгу обратно, </a:t>
            </a:r>
          </a:p>
          <a:p>
            <a:pPr algn="ctr"/>
            <a:r>
              <a:rPr lang="ru-RU" sz="2400" b="1" dirty="0" smtClean="0"/>
              <a:t>надо нажимать на левый нижний угол страницы.</a:t>
            </a:r>
          </a:p>
          <a:p>
            <a:pPr algn="ctr"/>
            <a:endParaRPr lang="ru-RU" b="1" dirty="0" smtClean="0"/>
          </a:p>
          <a:p>
            <a:pPr algn="ctr"/>
            <a:r>
              <a:rPr lang="en-US" sz="6000" b="1" dirty="0" smtClean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doni MT Black" panose="02070A03080606020203" pitchFamily="18" charset="0"/>
              </a:rPr>
              <a:t>Have a Good Time</a:t>
            </a:r>
          </a:p>
          <a:p>
            <a:pPr algn="ctr"/>
            <a:r>
              <a:rPr lang="en-US" sz="6000" b="1" dirty="0" smtClean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doni MT Black" panose="02070A03080606020203" pitchFamily="18" charset="0"/>
              </a:rPr>
              <a:t>Reading!</a:t>
            </a:r>
            <a:endParaRPr lang="ru-RU" sz="6000" b="1" dirty="0" smtClean="0">
              <a:ln w="11430"/>
              <a:solidFill>
                <a:srgbClr val="00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Автор" hidden="1"/>
          <p:cNvGrpSpPr/>
          <p:nvPr/>
        </p:nvGrpSpPr>
        <p:grpSpPr>
          <a:xfrm>
            <a:off x="1203070" y="368213"/>
            <a:ext cx="2824660" cy="4978574"/>
            <a:chOff x="1027260" y="368213"/>
            <a:chExt cx="2824660" cy="4978574"/>
          </a:xfrm>
        </p:grpSpPr>
        <p:pic>
          <p:nvPicPr>
            <p:cNvPr id="8" name="LebedevSN" descr="LebedevSN-003.jpg" hidden="1"/>
            <p:cNvPicPr>
              <a:picLocks noChangeAspect="1"/>
            </p:cNvPicPr>
            <p:nvPr/>
          </p:nvPicPr>
          <p:blipFill>
            <a:blip r:embed="rId2" cstate="print"/>
            <a:srcRect b="10307"/>
            <a:stretch>
              <a:fillRect/>
            </a:stretch>
          </p:blipFill>
          <p:spPr>
            <a:xfrm>
              <a:off x="1027260" y="368213"/>
              <a:ext cx="2808000" cy="3133033"/>
            </a:xfrm>
            <a:prstGeom prst="round2DiagRect">
              <a:avLst>
                <a:gd name="adj1" fmla="val 24224"/>
                <a:gd name="adj2" fmla="val 0"/>
              </a:avLst>
            </a:prstGeom>
          </p:spPr>
        </p:pic>
        <p:sp>
          <p:nvSpPr>
            <p:cNvPr id="9" name="Уроки" hidden="1"/>
            <p:cNvSpPr/>
            <p:nvPr/>
          </p:nvSpPr>
          <p:spPr>
            <a:xfrm rot="18900000">
              <a:off x="1110675" y="702741"/>
              <a:ext cx="1522051" cy="1023816"/>
            </a:xfrm>
            <a:prstGeom prst="rect">
              <a:avLst/>
            </a:prstGeom>
            <a:noFill/>
            <a:effectLst>
              <a:outerShdw blurRad="149987" dist="250190" dir="8460000" algn="ctr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40" tIns="45720" rIns="91440" bIns="45720" numCol="1">
              <a:prstTxWarp prst="textButton">
                <a:avLst>
                  <a:gd name="adj" fmla="val 12779876"/>
                </a:avLst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i="1" cap="none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Шаблоны</a:t>
              </a:r>
            </a:p>
            <a:p>
              <a:pPr algn="ctr"/>
              <a:r>
                <a:rPr lang="ru-RU" sz="2400" b="1" i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д</a:t>
              </a:r>
              <a:r>
                <a:rPr lang="ru-RU" sz="2400" b="1" i="1" cap="none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едушки</a:t>
              </a:r>
            </a:p>
            <a:p>
              <a:pPr algn="ctr"/>
              <a:r>
                <a:rPr lang="ru-RU" sz="2400" b="1" i="1" cap="none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ГуРу</a:t>
              </a:r>
              <a:endParaRPr lang="ru-RU" sz="2400" b="1" i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0" name="Выполнил" hidden="1"/>
            <p:cNvSpPr/>
            <p:nvPr/>
          </p:nvSpPr>
          <p:spPr>
            <a:xfrm>
              <a:off x="1043608" y="3869459"/>
              <a:ext cx="280831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учитель биологии</a:t>
              </a:r>
            </a:p>
            <a:p>
              <a:r>
                <a:rPr lang="ru-RU" dirty="0" smtClean="0">
                  <a:solidFill>
                    <a:schemeClr val="bg1"/>
                  </a:solidFill>
                </a:rPr>
                <a:t>высшей категории</a:t>
              </a:r>
              <a:br>
                <a:rPr lang="ru-RU" dirty="0" smtClean="0">
                  <a:solidFill>
                    <a:schemeClr val="bg1"/>
                  </a:solidFill>
                </a:rPr>
              </a:br>
              <a:r>
                <a:rPr lang="ru-RU" dirty="0" smtClean="0">
                  <a:solidFill>
                    <a:schemeClr val="bg1"/>
                  </a:solidFill>
                </a:rPr>
                <a:t>Лебедев</a:t>
              </a:r>
            </a:p>
            <a:p>
              <a:r>
                <a:rPr lang="ru-RU" dirty="0" smtClean="0">
                  <a:solidFill>
                    <a:schemeClr val="bg1"/>
                  </a:solidFill>
                </a:rPr>
                <a:t>Сергей Николаевич</a:t>
              </a:r>
            </a:p>
            <a:p>
              <a:r>
                <a:rPr lang="en-US" dirty="0" smtClean="0">
                  <a:hlinkClick r:id="rId3"/>
                </a:rPr>
                <a:t>lebedevsn60@mail.ru</a:t>
              </a:r>
              <a:endParaRPr lang="ru-RU" dirty="0" smtClean="0"/>
            </a:p>
          </p:txBody>
        </p:sp>
      </p:grpSp>
      <p:pic>
        <p:nvPicPr>
          <p:cNvPr id="20" name="страница 09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800"/>
            <a:ext cx="4098355" cy="5713200"/>
          </a:xfrm>
          <a:prstGeom prst="rect">
            <a:avLst/>
          </a:prstGeom>
        </p:spPr>
      </p:pic>
      <p:pic>
        <p:nvPicPr>
          <p:cNvPr id="22" name="страница 11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800"/>
            <a:ext cx="4176464" cy="5713200"/>
          </a:xfrm>
          <a:prstGeom prst="rect">
            <a:avLst/>
          </a:prstGeom>
        </p:spPr>
      </p:pic>
      <p:pic>
        <p:nvPicPr>
          <p:cNvPr id="26" name="страница 13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0"/>
            <a:ext cx="4249204" cy="5713200"/>
          </a:xfrm>
          <a:prstGeom prst="rect">
            <a:avLst/>
          </a:prstGeom>
        </p:spPr>
      </p:pic>
      <p:pic>
        <p:nvPicPr>
          <p:cNvPr id="28" name="страница 15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1800"/>
            <a:ext cx="4248472" cy="5713200"/>
          </a:xfrm>
          <a:prstGeom prst="rect">
            <a:avLst/>
          </a:prstGeom>
        </p:spPr>
      </p:pic>
      <p:pic>
        <p:nvPicPr>
          <p:cNvPr id="24" name="страница 17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0"/>
            <a:ext cx="4248472" cy="5713200"/>
          </a:xfrm>
          <a:prstGeom prst="rect">
            <a:avLst/>
          </a:prstGeom>
        </p:spPr>
      </p:pic>
      <p:pic>
        <p:nvPicPr>
          <p:cNvPr id="30" name="страница 19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6" y="1800"/>
            <a:ext cx="4248472" cy="5713200"/>
          </a:xfrm>
          <a:prstGeom prst="rect">
            <a:avLst/>
          </a:prstGeom>
        </p:spPr>
      </p:pic>
      <p:pic>
        <p:nvPicPr>
          <p:cNvPr id="32" name="обложка тыл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292"/>
            <a:ext cx="4284454" cy="5703708"/>
          </a:xfrm>
          <a:prstGeom prst="rect">
            <a:avLst/>
          </a:prstGeom>
        </p:spPr>
      </p:pic>
      <p:pic>
        <p:nvPicPr>
          <p:cNvPr id="33" name="страница 20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32040" y="6318"/>
            <a:ext cx="4062979" cy="5708682"/>
          </a:xfrm>
          <a:prstGeom prst="rect">
            <a:avLst/>
          </a:prstGeom>
        </p:spPr>
      </p:pic>
      <p:pic>
        <p:nvPicPr>
          <p:cNvPr id="31" name="страница 18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32040" y="0"/>
            <a:ext cx="4069676" cy="5714999"/>
          </a:xfrm>
          <a:prstGeom prst="rect">
            <a:avLst/>
          </a:prstGeom>
        </p:spPr>
      </p:pic>
      <p:pic>
        <p:nvPicPr>
          <p:cNvPr id="25" name="страница 16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60032" y="1"/>
            <a:ext cx="4069676" cy="5714999"/>
          </a:xfrm>
          <a:prstGeom prst="rect">
            <a:avLst/>
          </a:prstGeom>
        </p:spPr>
      </p:pic>
      <p:pic>
        <p:nvPicPr>
          <p:cNvPr id="29" name="страница 14"/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932040" y="1800"/>
            <a:ext cx="4049232" cy="5713200"/>
          </a:xfrm>
          <a:prstGeom prst="rect">
            <a:avLst/>
          </a:prstGeom>
        </p:spPr>
      </p:pic>
      <p:pic>
        <p:nvPicPr>
          <p:cNvPr id="27" name="страница 12"/>
          <p:cNvPicPr>
            <a:picLocks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860032" y="0"/>
            <a:ext cx="4046849" cy="5715000"/>
          </a:xfrm>
          <a:prstGeom prst="rect">
            <a:avLst/>
          </a:prstGeom>
        </p:spPr>
      </p:pic>
      <p:pic>
        <p:nvPicPr>
          <p:cNvPr id="23" name="страница 10"/>
          <p:cNvPicPr>
            <a:picLocks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860032" y="0"/>
            <a:ext cx="4104456" cy="5715000"/>
          </a:xfrm>
          <a:prstGeom prst="rect">
            <a:avLst/>
          </a:prstGeom>
        </p:spPr>
      </p:pic>
      <p:pic>
        <p:nvPicPr>
          <p:cNvPr id="21" name="страница 08"/>
          <p:cNvPicPr>
            <a:picLocks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860032" y="0"/>
            <a:ext cx="4104456" cy="5715000"/>
          </a:xfrm>
          <a:prstGeom prst="rect">
            <a:avLst/>
          </a:prstGeom>
        </p:spPr>
      </p:pic>
      <p:grpSp>
        <p:nvGrpSpPr>
          <p:cNvPr id="5" name="Закрыть" hidden="1"/>
          <p:cNvGrpSpPr>
            <a:grpSpLocks noChangeAspect="1"/>
          </p:cNvGrpSpPr>
          <p:nvPr/>
        </p:nvGrpSpPr>
        <p:grpSpPr>
          <a:xfrm>
            <a:off x="8964000" y="0"/>
            <a:ext cx="180000" cy="180000"/>
            <a:chOff x="8964000" y="0"/>
            <a:chExt cx="180000" cy="180000"/>
          </a:xfrm>
        </p:grpSpPr>
        <p:sp>
          <p:nvSpPr>
            <p:cNvPr id="2" name="Прямоугольник" hidden="1"/>
            <p:cNvSpPr>
              <a:spLocks noChangeAspect="1"/>
            </p:cNvSpPr>
            <p:nvPr/>
          </p:nvSpPr>
          <p:spPr>
            <a:xfrm>
              <a:off x="8964000" y="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Умножение" hidden="1">
              <a:hlinkClick r:id="" action="ppaction://hlinkshowjump?jump=endshow"/>
            </p:cNvPr>
            <p:cNvSpPr>
              <a:spLocks noChangeAspect="1"/>
            </p:cNvSpPr>
            <p:nvPr/>
          </p:nvSpPr>
          <p:spPr>
            <a:xfrm>
              <a:off x="8964000" y="0"/>
              <a:ext cx="180000" cy="180000"/>
            </a:xfrm>
            <a:prstGeom prst="mathMultiply">
              <a:avLst>
                <a:gd name="adj1" fmla="val 1478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985292"/>
            <a:ext cx="66529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</a:rPr>
              <a:t>Использован шаблон Лебедева С.Н. «Листание»</a:t>
            </a:r>
          </a:p>
          <a:p>
            <a:endParaRPr lang="ru-RU" sz="2400" b="1" dirty="0" smtClean="0">
              <a:solidFill>
                <a:srgbClr val="009900"/>
              </a:solidFill>
            </a:endParaRPr>
          </a:p>
          <a:p>
            <a:r>
              <a:rPr lang="ru-RU" sz="2400" b="1" dirty="0" smtClean="0">
                <a:solidFill>
                  <a:srgbClr val="009900"/>
                </a:solidFill>
              </a:rPr>
              <a:t>Портрет Шарля Перро и памятник с сайтов:</a:t>
            </a:r>
          </a:p>
          <a:p>
            <a:endParaRPr lang="ru-RU" sz="2400" b="1" dirty="0" smtClean="0">
              <a:solidFill>
                <a:srgbClr val="009900"/>
              </a:solidFill>
            </a:endParaRPr>
          </a:p>
          <a:p>
            <a:endParaRPr lang="ru-RU" sz="2400" b="1" dirty="0" smtClean="0">
              <a:solidFill>
                <a:srgbClr val="009900"/>
              </a:solidFill>
            </a:endParaRPr>
          </a:p>
          <a:p>
            <a:endParaRPr lang="en-US" sz="2400" b="1" dirty="0" smtClean="0">
              <a:solidFill>
                <a:srgbClr val="0099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857500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https://yandex.ru/images/search?text=</a:t>
            </a:r>
            <a:r>
              <a:rPr lang="ru-RU" b="1" dirty="0" smtClean="0">
                <a:solidFill>
                  <a:srgbClr val="008000"/>
                </a:solidFill>
              </a:rPr>
              <a:t>шарль%20перро%20портрет%20в%20париже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20942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</a:rPr>
              <a:t>https://yandex.ru/images/search?text=</a:t>
            </a:r>
            <a:r>
              <a:rPr lang="ru-RU" b="1" dirty="0" smtClean="0">
                <a:solidFill>
                  <a:srgbClr val="009900"/>
                </a:solidFill>
              </a:rPr>
              <a:t>шарль%20перро%20памятник%20в%20париже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3793604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9900"/>
                </a:solidFill>
              </a:rPr>
              <a:t>Рисунки выполнены восковыми мелками </a:t>
            </a:r>
            <a:r>
              <a:rPr lang="ru-RU" sz="2400" b="1" dirty="0" err="1" smtClean="0">
                <a:solidFill>
                  <a:srgbClr val="009900"/>
                </a:solidFill>
              </a:rPr>
              <a:t>Кренделевой</a:t>
            </a:r>
            <a:r>
              <a:rPr lang="ru-RU" sz="2400" b="1" dirty="0" smtClean="0">
                <a:solidFill>
                  <a:srgbClr val="009900"/>
                </a:solidFill>
              </a:rPr>
              <a:t> Екатериной, 7 класс</a:t>
            </a:r>
            <a:endParaRPr lang="ru-RU" sz="24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58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369</TotalTime>
  <Words>169</Words>
  <Application>Microsoft Office PowerPoint</Application>
  <PresentationFormat>Экран (16:10)</PresentationFormat>
  <Paragraphs>49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Лебедев СН Эффект листания 20 страниц 4х3 Шаблон</dc:title>
  <dc:subject>Шаблоны дедушки ГуРу</dc:subject>
  <dc:creator>Lebedev SN</dc:creator>
  <cp:keywords>Шаблон; Шаблоны дедушки ГуРу; Эффект листания;Лебедев СН</cp:keywords>
  <cp:lastModifiedBy>Кирилл</cp:lastModifiedBy>
  <cp:revision>47</cp:revision>
  <dcterms:created xsi:type="dcterms:W3CDTF">2011-06-10T02:54:57Z</dcterms:created>
  <dcterms:modified xsi:type="dcterms:W3CDTF">2018-11-18T14:28:30Z</dcterms:modified>
  <cp:category>Шаблон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Сам себе режисер</vt:lpwstr>
  </property>
</Properties>
</file>