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4" r:id="rId20"/>
    <p:sldId id="276" r:id="rId21"/>
    <p:sldId id="277" r:id="rId22"/>
    <p:sldId id="279" r:id="rId23"/>
    <p:sldId id="27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9" autoAdjust="0"/>
    <p:restoredTop sz="86323" autoAdjust="0"/>
  </p:normalViewPr>
  <p:slideViewPr>
    <p:cSldViewPr>
      <p:cViewPr varScale="1">
        <p:scale>
          <a:sx n="57" d="100"/>
          <a:sy n="57" d="100"/>
        </p:scale>
        <p:origin x="-142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6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4BC865-6D7F-4996-86B1-324E360BF9F5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69E869-D5E5-4315-B654-9AF89BCD7DD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068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E869-D5E5-4315-B654-9AF89BCD7DD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2925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E869-D5E5-4315-B654-9AF89BCD7DD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482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69E869-D5E5-4315-B654-9AF89BCD7DD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88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18.05.2017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yandex.ru/legal/fotki_termsofuse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20996"/>
            <a:ext cx="9144001" cy="6837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846845" y="0"/>
            <a:ext cx="5468164" cy="12003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00B0F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Rain Mood</a:t>
            </a:r>
            <a:endParaRPr lang="ru-RU" sz="7200" b="1" dirty="0">
              <a:ln w="11430"/>
              <a:solidFill>
                <a:srgbClr val="00B0F0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8791" y="4672786"/>
            <a:ext cx="8856685" cy="218521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Автор: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Ольга Михайловна Степанова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учитель английского языка </a:t>
            </a:r>
          </a:p>
          <a:p>
            <a:pPr algn="ctr">
              <a:defRPr/>
            </a:pP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МБОУ «</a:t>
            </a:r>
            <a:r>
              <a:rPr lang="ru-RU" b="1" spc="50" dirty="0" err="1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Цивильская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СОШ</a:t>
            </a:r>
            <a:r>
              <a:rPr lang="en-US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№</a:t>
            </a:r>
            <a:r>
              <a:rPr lang="en-US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1 </a:t>
            </a:r>
            <a:endParaRPr lang="ru-RU" b="1" spc="50" dirty="0" smtClean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имени Героя Советского Союза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М.В. Силантьева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»</a:t>
            </a:r>
          </a:p>
          <a:p>
            <a:pPr algn="ctr">
              <a:defRPr/>
            </a:pP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города </a:t>
            </a:r>
            <a:r>
              <a:rPr lang="ru-RU" b="1" spc="50" dirty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Цивильск Чувашской </a:t>
            </a:r>
            <a:r>
              <a:rPr lang="ru-RU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Республики</a:t>
            </a:r>
            <a:endParaRPr lang="ru-RU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ru-RU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201</a:t>
            </a:r>
            <a:r>
              <a:rPr lang="en-US" sz="2400" b="1" spc="50" dirty="0" smtClean="0">
                <a:ln w="11430"/>
                <a:solidFill>
                  <a:srgbClr val="000099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6</a:t>
            </a:r>
            <a:endParaRPr lang="ru-RU" sz="2400" b="1" spc="50" dirty="0">
              <a:ln w="11430"/>
              <a:solidFill>
                <a:srgbClr val="000099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6648" y="1356687"/>
            <a:ext cx="8838828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anose="020B0A04020102020204" pitchFamily="34" charset="0"/>
              </a:rPr>
              <a:t>Rain Digest for 8-11 Formers </a:t>
            </a:r>
            <a:endParaRPr lang="ru-RU" sz="3200" b="1" spc="50" dirty="0" smtClean="0">
              <a:ln w="11430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706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8"/>
            <a:ext cx="9144000" cy="7899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7678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09"/>
          <a:stretch/>
        </p:blipFill>
        <p:spPr bwMode="auto">
          <a:xfrm>
            <a:off x="-769219" y="0"/>
            <a:ext cx="9962605" cy="7677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387"/>
          <a:stretch/>
        </p:blipFill>
        <p:spPr bwMode="auto">
          <a:xfrm>
            <a:off x="0" y="-495"/>
            <a:ext cx="9167936" cy="6957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1432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0"/>
            <a:ext cx="9247956" cy="616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925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956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8897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0407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00357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1" y="-17442"/>
            <a:ext cx="8731649" cy="6686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303873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34" y="-28774"/>
            <a:ext cx="9065242" cy="6886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26005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433048" cy="9433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078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243408"/>
            <a:ext cx="9144001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7092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70"/>
            <a:ext cx="9308924" cy="6865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0471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583" y="9020"/>
            <a:ext cx="10326270" cy="760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97754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248119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412776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72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The End</a:t>
            </a:r>
            <a:endParaRPr lang="ru-RU" sz="7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94352" y="3140968"/>
            <a:ext cx="9227126" cy="115212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indent="0" algn="ctr">
              <a:buNone/>
            </a:pPr>
            <a:r>
              <a:rPr lang="en-US" sz="48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Thanks for Your Attention</a:t>
            </a:r>
            <a:endParaRPr lang="ru-RU" sz="4800" b="1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9687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1412776"/>
            <a:ext cx="78488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3162300" algn="l"/>
              </a:tabLst>
            </a:pPr>
            <a:r>
              <a:rPr lang="ru-RU" dirty="0" smtClean="0">
                <a:ea typeface="Calibri"/>
                <a:cs typeface="Times New Roman"/>
              </a:rPr>
              <a:t>Источник:</a:t>
            </a:r>
          </a:p>
          <a:p>
            <a:pPr>
              <a:spcAft>
                <a:spcPts val="0"/>
              </a:spcAft>
              <a:tabLst>
                <a:tab pos="3162300" algn="l"/>
              </a:tabLst>
            </a:pPr>
            <a:endParaRPr lang="ru-RU" dirty="0">
              <a:ea typeface="Calibri"/>
              <a:cs typeface="Times New Roman"/>
            </a:endParaRPr>
          </a:p>
          <a:p>
            <a:pPr>
              <a:spcAft>
                <a:spcPts val="0"/>
              </a:spcAft>
              <a:tabLst>
                <a:tab pos="3162300" algn="l"/>
              </a:tabLst>
            </a:pPr>
            <a:r>
              <a:rPr lang="ru-RU" dirty="0" smtClean="0">
                <a:ea typeface="Calibri"/>
                <a:cs typeface="Times New Roman"/>
              </a:rPr>
              <a:t>Изображения </a:t>
            </a:r>
            <a:r>
              <a:rPr lang="ru-RU" dirty="0">
                <a:ea typeface="Calibri"/>
                <a:cs typeface="Times New Roman"/>
              </a:rPr>
              <a:t>взяты на сайте    </a:t>
            </a:r>
            <a:r>
              <a:rPr lang="ru-RU" sz="1400" u="sng" dirty="0">
                <a:solidFill>
                  <a:srgbClr val="0000FF"/>
                </a:solidFill>
                <a:latin typeface="Comic Sans MS"/>
                <a:ea typeface="Times New Roman"/>
                <a:cs typeface="Courier New"/>
              </a:rPr>
              <a:t>http://</a:t>
            </a:r>
            <a:r>
              <a:rPr lang="ru-RU" sz="1400" u="sng" dirty="0" smtClean="0">
                <a:solidFill>
                  <a:srgbClr val="0000FF"/>
                </a:solidFill>
                <a:latin typeface="Comic Sans MS"/>
                <a:ea typeface="Times New Roman"/>
                <a:cs typeface="Courier New"/>
              </a:rPr>
              <a:t>yandex.ru</a:t>
            </a:r>
            <a:endParaRPr lang="ru-RU" dirty="0">
              <a:ea typeface="Calibri"/>
              <a:cs typeface="Times New Roman"/>
            </a:endParaRPr>
          </a:p>
          <a:p>
            <a:r>
              <a:rPr lang="ru-RU" dirty="0">
                <a:ea typeface="Calibri"/>
                <a:cs typeface="Times New Roman"/>
              </a:rPr>
              <a:t>Условия использования сайта </a:t>
            </a:r>
            <a:r>
              <a:rPr lang="ru-RU" sz="1400" u="sng" dirty="0">
                <a:solidFill>
                  <a:srgbClr val="0000FF"/>
                </a:solidFill>
                <a:latin typeface="Comic Sans MS"/>
                <a:ea typeface="Times New Roman"/>
                <a:cs typeface="Courier New"/>
                <a:hlinkClick r:id="rId2"/>
              </a:rPr>
              <a:t>https://yandex.ru/legal/fotki_termsofuse/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48841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97" y="-531440"/>
            <a:ext cx="9209647" cy="77048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91933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47464"/>
            <a:ext cx="9144000" cy="81369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2185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716" y="0"/>
            <a:ext cx="917671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39994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03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2890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4230"/>
            <a:ext cx="9144000" cy="8100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617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7893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531497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9236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50</Words>
  <Application>Microsoft Office PowerPoint</Application>
  <PresentationFormat>Экран (4:3)</PresentationFormat>
  <Paragraphs>18</Paragraphs>
  <Slides>23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End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1</cp:lastModifiedBy>
  <cp:revision>24</cp:revision>
  <dcterms:created xsi:type="dcterms:W3CDTF">2016-01-10T12:56:23Z</dcterms:created>
  <dcterms:modified xsi:type="dcterms:W3CDTF">2017-05-18T19:53:52Z</dcterms:modified>
</cp:coreProperties>
</file>