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259" r:id="rId3"/>
    <p:sldId id="261" r:id="rId4"/>
    <p:sldId id="263" r:id="rId5"/>
    <p:sldId id="265" r:id="rId6"/>
    <p:sldId id="266" r:id="rId7"/>
    <p:sldId id="268" r:id="rId8"/>
    <p:sldId id="298" r:id="rId9"/>
    <p:sldId id="291" r:id="rId10"/>
    <p:sldId id="280" r:id="rId11"/>
    <p:sldId id="294" r:id="rId12"/>
    <p:sldId id="297" r:id="rId13"/>
    <p:sldId id="272" r:id="rId14"/>
    <p:sldId id="300" r:id="rId15"/>
    <p:sldId id="30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Уровень сформированности коммуникативных УУД на начало учебного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3A-4621-B5F6-E2916B1FF8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3A-4621-B5F6-E2916B1FF8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33A-4621-B5F6-E2916B1FF8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33A-4621-B5F6-E2916B1FF8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54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3A-4621-B5F6-E2916B1FF8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сформированности коммуникативных УУД на конец учебного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74B-476A-ACA4-790D269337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74B-476A-ACA4-790D269337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74B-476A-ACA4-790D269337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74B-476A-ACA4-790D269337D8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B-476A-ACA4-790D269337D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61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4B-476A-ACA4-790D269337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сформированности коммуникативных УУД на начало учебного года 4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7D5-4560-B1AB-6A8E4F83F5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7D5-4560-B1AB-6A8E4F83F5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7D5-4560-B1AB-6A8E4F83F5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7D5-4560-B1AB-6A8E4F83F5A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D5-4560-B1AB-6A8E4F83F5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62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5-4560-B1AB-6A8E4F83F5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сформированности коммуникативных УУД на конец учебного года 4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BDB-4D3A-A97C-9761C19049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BDB-4D3A-A97C-9761C19049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BDB-4D3A-A97C-9761C19049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BDB-4D3A-A97C-9761C190497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DB-4D3A-A97C-9761C190497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DB-4D3A-A97C-9761C19049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сформированности коммуникативных УУД на начало учебного года 2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469-40F8-A3AB-5B1ECD2E3C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469-40F8-A3AB-5B1ECD2E3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469-40F8-A3AB-5B1ECD2E3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469-40F8-A3AB-5B1ECD2E3C2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69-40F8-A3AB-5B1ECD2E3C2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41</c:v>
                </c:pt>
                <c:pt idx="2">
                  <c:v>47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69-40F8-A3AB-5B1ECD2E3C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253A-28CB-485A-AA47-30EE335A4E06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FF6C-A885-44F4-8E32-CB6A534F8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92;&#1083;&#1077;&#1082;&#1089;&#1080;&#1103;.doc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586423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педагогические технологии.  Групповая работа, пары сменного состава, как средство формирования коммуникативных УУД  младших школьников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100893"/>
            <a:ext cx="3672408" cy="1938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выполнила: 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Жиганшина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Медитовна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учитель начальных классов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Сергачская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 №6»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53AAE-4039-4EFC-BECD-22DD081DD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2403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260648"/>
            <a:ext cx="7128792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совместной работы в группах и парах сменного состава</a:t>
            </a:r>
          </a:p>
        </p:txBody>
      </p:sp>
      <p:pic>
        <p:nvPicPr>
          <p:cNvPr id="6" name="Picture 4" descr="C:\Users\Светлана\Desktop\Для аттестации\фото для презентации\IMG_20190402_1221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09412"/>
            <a:ext cx="3061091" cy="23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455316" y="1628800"/>
            <a:ext cx="2210837" cy="609600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430577" y="2708920"/>
            <a:ext cx="2210837" cy="432048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369570" y="3717032"/>
            <a:ext cx="2365559" cy="432048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499496" y="4581128"/>
            <a:ext cx="2210837" cy="432048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513026" y="5517232"/>
            <a:ext cx="2210837" cy="432048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061092" cy="2532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914328" cy="2532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25902"/>
            <a:ext cx="2914328" cy="237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6903" y="116632"/>
            <a:ext cx="7128792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в группах и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парах сменного состава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76903" y="1887331"/>
            <a:ext cx="2803009" cy="576064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«Лицом к лицу»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666373" y="1484784"/>
            <a:ext cx="2311620" cy="559668"/>
          </a:xfrm>
          <a:prstGeom prst="wedgeRectCallout">
            <a:avLst>
              <a:gd name="adj1" fmla="val 18819"/>
              <a:gd name="adj2" fmla="val 5234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«Плечом к плечу»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88901F-EA44-4BCF-B9CA-457182535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1" y="2785358"/>
            <a:ext cx="4167503" cy="294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66BE57-CD91-40EF-AFA5-E100C6A0D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7" y="2175363"/>
            <a:ext cx="2849752" cy="220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9B98FA-B947-46D2-9002-70574B8D4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43" y="4509120"/>
            <a:ext cx="3132481" cy="221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59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7184" y="184112"/>
            <a:ext cx="792088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Рефлексия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698" y="692633"/>
            <a:ext cx="868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261439"/>
            <a:ext cx="5040382" cy="16946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П1 задаёт свой вопрос (заранее подготовленный; что делали во время занятия – чему научились, как работали, каковы были ошибки в организации, не позволившие достичь желаемого результата) П2;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3176541"/>
            <a:ext cx="4896544" cy="15121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П2 проговаривает свой ответ и записывает его на листочке, на котором записан вопрос;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7208" y="5033805"/>
            <a:ext cx="4896544" cy="15121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П1 и П2 ищут новых партнеров и задают им свои вопросы.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Результативность профессиональной  педагогической деятельности и достигнутые эффекты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67433143"/>
              </p:ext>
            </p:extLst>
          </p:nvPr>
        </p:nvGraphicFramePr>
        <p:xfrm>
          <a:off x="323528" y="2132856"/>
          <a:ext cx="3888432" cy="303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2224166"/>
              </p:ext>
            </p:extLst>
          </p:nvPr>
        </p:nvGraphicFramePr>
        <p:xfrm>
          <a:off x="4716016" y="2124090"/>
          <a:ext cx="3960440" cy="30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19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2399466"/>
              </p:ext>
            </p:extLst>
          </p:nvPr>
        </p:nvGraphicFramePr>
        <p:xfrm>
          <a:off x="323528" y="2492896"/>
          <a:ext cx="4039344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2606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Результативность профессиональной  педагогической деятельности и достигнутые эффекты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5327054"/>
              </p:ext>
            </p:extLst>
          </p:nvPr>
        </p:nvGraphicFramePr>
        <p:xfrm>
          <a:off x="4644008" y="2492896"/>
          <a:ext cx="4248472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75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Результативность профессиональной  педагогической деятельности и достигнутые эффекты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3361629"/>
              </p:ext>
            </p:extLst>
          </p:nvPr>
        </p:nvGraphicFramePr>
        <p:xfrm>
          <a:off x="1907704" y="2204864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54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2117401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" y="0"/>
            <a:ext cx="9142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humb.cloud.mail.ru/thumb/xw1/4%D0%B0%202020-2021/%D0%B0%D0%BA%D1%86%D0%B8%D1%8F%20%D0%9F%D0%BE%D0%B4%D0%B0%D1%80%D0%BE%D0%BA%20%D0%B2%D0%B5%D1%82%D0%B5%D1%80%D0%B0%D0%BD%D1%83%20%D0%94%D0%B5%D0%BD%D1%8C%20%D0%BF%D0%BE%D0%B6%D0%B8%D0%BB%D0%BE%D0%B3%D0%BE%20%D1%87%D0%B5%D0%BB%D0%BE%D0%B2%D0%B5%D0%BA%D0%B0/20201001_123935.jpg?x-email=sv.gubk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6173"/>
            <a:ext cx="2847549" cy="1845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B7187-FDB5-45AA-8DE0-2256A2D6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610"/>
            <a:ext cx="3563888" cy="2182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E0E705-8EBD-4A43-A015-F31F74312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4" y="1380699"/>
            <a:ext cx="3275856" cy="2162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CA54D6-D846-404B-B9B7-D57DF92F8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19" y="3722953"/>
            <a:ext cx="4205980" cy="27358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E58A79-9D7B-4F6C-8D83-762F0895CC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72">
            <a:off x="398701" y="3542875"/>
            <a:ext cx="1707008" cy="23289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6B6B95-51A6-4169-9799-1C1387C9C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448">
            <a:off x="1835696" y="3351333"/>
            <a:ext cx="1633302" cy="22817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8D570C-7D5D-41CF-A217-06FE48E2AC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76" y="1205326"/>
            <a:ext cx="3266599" cy="20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4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опыта работы по формированию коммуникативных УУД младших школьников при использовании групповой работы, пар сменного состава.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42780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педагогической деятельности: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и проанализировать психолого - педагогическую литературу;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разработать эффективные и оптимальные приемы и методы для развития коммуникативных навыков при работе в парах сменного состава;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условия для совершенствования межличностных отношений в классе;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доказать эффективность и результативность применения работы в парах сменного состава младших школьников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140399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915" y="188640"/>
            <a:ext cx="548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980728"/>
            <a:ext cx="8784975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умение эффективно общаться друг с другом в парах сменного состава, способность младших школьников самостоятельно добывать новые знания.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способность точно выражать свои мысли и понимать сообщение собеседника, договариваться относительно способов действий, разрешать разногласия с помощью аргументов, быть справедливыми.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AD1789-3339-4F39-AF27-34857A44E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168352" cy="25263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9F9238-4061-4439-BE95-EF79F686D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61" y="4005064"/>
            <a:ext cx="3398230" cy="24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7"/>
            <a:ext cx="613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80" y="871643"/>
            <a:ext cx="8784975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формирования коммуникативных универсальных учебных действий младших школьников посредством организации пар сменного состава.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Светлана\Desktop\Для аттестации\фото для презентации\IMG_20181107_115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37" y="4553015"/>
            <a:ext cx="283231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508" y="2060848"/>
            <a:ext cx="87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021" y="2780928"/>
            <a:ext cx="8784975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индивидуальности, создание необходимых условий для саморазвития, самовыражения, возможность реализовать себя в познании. Сочетание различных компонентов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10782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269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271" y="773415"/>
            <a:ext cx="8784975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работы в группе ,пар сменного состава подробно описана в трудах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Г.А.Цукерман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Ривин, Ш.А.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А.Г.Границкая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М.А.Мкртчян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В.К.Дьяченко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Г.К.Селевко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9CB39-EC97-4713-B04C-97B3DEAFC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38" y="2006047"/>
            <a:ext cx="1943100" cy="2590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ABC699-2EF8-47D2-953F-2FBF76473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2" y="1908248"/>
            <a:ext cx="2087488" cy="27137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9A55E5-F255-4133-B5F0-B0BE3A551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7" y="1891006"/>
            <a:ext cx="1765449" cy="2713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A4BD3C-1EDC-4D01-B429-0426D2A09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525">
            <a:off x="5262310" y="4085145"/>
            <a:ext cx="2113526" cy="2602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9D0A2D-A6A6-4C31-8053-7251ECD975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076">
            <a:off x="2026448" y="3967454"/>
            <a:ext cx="180808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3589" y="692791"/>
            <a:ext cx="7704856" cy="10274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Роли в группе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1681421"/>
            <a:ext cx="0" cy="3793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43808" y="2060817"/>
            <a:ext cx="3240360" cy="25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0499" y="2581952"/>
            <a:ext cx="334837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Оратор(чтец)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3955860"/>
            <a:ext cx="36004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Аналитик и участники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731001"/>
            <a:ext cx="356439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43808" y="2060817"/>
            <a:ext cx="0" cy="620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87794" y="2073436"/>
            <a:ext cx="0" cy="620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7984" y="2132117"/>
            <a:ext cx="0" cy="1800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2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99620" y="908720"/>
            <a:ext cx="8384" cy="5040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2" y="1694696"/>
            <a:ext cx="3052936" cy="870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и развитие мотивации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484378"/>
            <a:ext cx="3095453" cy="1162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девиз: веди культурный диалог, поправляйте и  оценивайте друг друга!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35696" y="1412729"/>
            <a:ext cx="5328592" cy="11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1412729"/>
            <a:ext cx="0" cy="2159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58728" y="1457140"/>
            <a:ext cx="0" cy="2159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2844718"/>
            <a:ext cx="3528392" cy="1032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Убедись, что в обсуждении участвует каждый!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835367"/>
            <a:ext cx="3384376" cy="1037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живого непринужденного общения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563888" y="1428846"/>
            <a:ext cx="0" cy="1406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64088" y="1457141"/>
            <a:ext cx="0" cy="13782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7152" y="46603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аспект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FE915F-C83A-4487-8353-6273D02E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9" y="4141083"/>
            <a:ext cx="3888432" cy="24620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12E320-24F4-436F-A0AE-5C92B671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51" y="4141083"/>
            <a:ext cx="4171798" cy="24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137" y="144017"/>
            <a:ext cx="4065982" cy="1124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«Квадрат»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сидят напротив друг  друга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6148" y="144017"/>
            <a:ext cx="3704232" cy="1124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«Посадка через уголок»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Преодоление психологического барьера,  незримых препятствий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012" y="3257373"/>
            <a:ext cx="3704232" cy="1394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«Деление на рабочие зоны»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такой посадке ПСС формируется навык работать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«у всех на виду», повышается социальный интеллект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0388" y="3257373"/>
            <a:ext cx="3704232" cy="1394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«Стрела»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обучающийся в течение урока может побывать   в роли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- учителя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0" y="1343248"/>
            <a:ext cx="3024336" cy="1771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51907D-E764-49DD-95CA-2AB27FA14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76" y="4725144"/>
            <a:ext cx="1800200" cy="21328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62ABBF-59A7-4D24-98CF-A69936E72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52" y="1343249"/>
            <a:ext cx="2660624" cy="1771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7A4772-998F-4D75-9D07-08DB1B648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0" y="4782853"/>
            <a:ext cx="3024336" cy="20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52264"/>
            <a:ext cx="8496944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технологии пар сменного состава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5"/>
            <a:ext cx="2448272" cy="11894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Совершенствуются навыки логического мышления и понимания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0995" y="1772814"/>
            <a:ext cx="2733675" cy="11894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Развиваются навыки мыслительной деятельности, … работа памяти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772815"/>
            <a:ext cx="2304256" cy="1189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Повышается ответственность и за свои успехи, и за результаты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6"/>
            <a:ext cx="244827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Мобилизуются предшествующий опыт и знания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0995" y="3573016"/>
            <a:ext cx="2733675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Обеспечивается более прочное усвоение в процессе неоднократного повторения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3573016"/>
            <a:ext cx="2304256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Формируется позитивный микроклимат в детском коллективе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7763" y="5373216"/>
            <a:ext cx="2733675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Формируется адекватная самооценка личности, самих возможностей и способностей</a:t>
            </a:r>
            <a:endParaRPr lang="ru-RU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722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7110</TotalTime>
  <Words>525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Руслан</cp:lastModifiedBy>
  <cp:revision>212</cp:revision>
  <dcterms:created xsi:type="dcterms:W3CDTF">2020-10-22T05:23:41Z</dcterms:created>
  <dcterms:modified xsi:type="dcterms:W3CDTF">2022-01-13T15:57:42Z</dcterms:modified>
</cp:coreProperties>
</file>