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4" r:id="rId3"/>
    <p:sldId id="265" r:id="rId4"/>
    <p:sldId id="256" r:id="rId5"/>
    <p:sldId id="266" r:id="rId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852F74"/>
    <a:srgbClr val="3366FF"/>
    <a:srgbClr val="CCEC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3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21920"/>
            <a:ext cx="8814816" cy="208788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17501"/>
            <a:ext cx="8229600" cy="18415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349500"/>
            <a:ext cx="6560234" cy="14605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5424170"/>
            <a:ext cx="3002280" cy="228600"/>
          </a:xfrm>
        </p:spPr>
        <p:txBody>
          <a:bodyPr vert="horz" rtlCol="0"/>
          <a:lstStyle>
            <a:extLst/>
          </a:lstStyle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5424170"/>
            <a:ext cx="464288" cy="2286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5424170"/>
            <a:ext cx="3907464" cy="22860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187157"/>
            <a:ext cx="800100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2722880"/>
            <a:ext cx="740664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15192"/>
            <a:ext cx="7772400" cy="2275840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739761"/>
            <a:ext cx="7772400" cy="1258093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5428058"/>
            <a:ext cx="3002280" cy="228600"/>
          </a:xfrm>
        </p:spPr>
        <p:txBody>
          <a:bodyPr vert="horz" rtlCol="0"/>
          <a:lstStyle>
            <a:extLst/>
          </a:lstStyle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5428058"/>
            <a:ext cx="464288" cy="2286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5428058"/>
            <a:ext cx="3907464" cy="22860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5428807"/>
            <a:ext cx="464288" cy="228600"/>
          </a:xfrm>
        </p:spPr>
        <p:txBody>
          <a:bodyPr/>
          <a:lstStyle>
            <a:extLst/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187157"/>
            <a:ext cx="800100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1804347"/>
            <a:ext cx="374904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1804347"/>
            <a:ext cx="374904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957"/>
            <a:ext cx="8229600" cy="9525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279261"/>
            <a:ext cx="4041775" cy="533135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28480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968500"/>
            <a:ext cx="4041775" cy="32848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5428807"/>
            <a:ext cx="464288" cy="228600"/>
          </a:xfrm>
        </p:spPr>
        <p:txBody>
          <a:bodyPr/>
          <a:lstStyle>
            <a:extLst/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1015"/>
            <a:ext cx="8229600" cy="9525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187157"/>
            <a:ext cx="800100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881380"/>
            <a:ext cx="374904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254000"/>
            <a:ext cx="3931920" cy="635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922967"/>
            <a:ext cx="3931920" cy="8890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1841500"/>
            <a:ext cx="8666456" cy="331470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5428058"/>
            <a:ext cx="3002280" cy="228600"/>
          </a:xfrm>
        </p:spPr>
        <p:txBody>
          <a:bodyPr vert="horz" rtlCol="0"/>
          <a:lstStyle>
            <a:extLst/>
          </a:lstStyle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5428058"/>
            <a:ext cx="464288" cy="2286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5428058"/>
            <a:ext cx="3907464" cy="22860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3937000"/>
            <a:ext cx="5486400" cy="55378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4490780"/>
            <a:ext cx="5486400" cy="760213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08220"/>
            <a:ext cx="8534400" cy="36195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5424170"/>
            <a:ext cx="3002280" cy="228600"/>
          </a:xfrm>
        </p:spPr>
        <p:txBody>
          <a:bodyPr vert="horz" rtlCol="0"/>
          <a:lstStyle>
            <a:extLst/>
          </a:lstStyle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5424170"/>
            <a:ext cx="464288" cy="2286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5424170"/>
            <a:ext cx="3907464" cy="22860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22571"/>
            <a:ext cx="8810846" cy="547116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5334000"/>
            <a:ext cx="4212264" cy="22860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5334000"/>
            <a:ext cx="3002280" cy="22860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5428807"/>
            <a:ext cx="464288" cy="22860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11280"/>
            <a:ext cx="8229600" cy="9525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371864"/>
            <a:ext cx="8229600" cy="37719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hyperlink" Target="mailto:lebedevsn60@mail.ru" TargetMode="External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4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Интерактивная книга на английском языке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сделана </a:t>
            </a:r>
            <a:r>
              <a:rPr lang="en-US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учеником 9 класса</a:t>
            </a:r>
            <a:endParaRPr lang="ru-RU" b="1" dirty="0" smtClean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МБОУ «</a:t>
            </a:r>
            <a:r>
              <a:rPr lang="ru-RU" b="1" dirty="0" err="1" smtClean="0">
                <a:solidFill>
                  <a:srgbClr val="FFC000"/>
                </a:solidFill>
                <a:latin typeface="Arial Narrow" panose="020B0606020202030204" pitchFamily="34" charset="0"/>
              </a:rPr>
              <a:t>Белослудская</a:t>
            </a:r>
            <a:r>
              <a:rPr lang="ru-RU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 школа» МО «Красноборский муниципальный район»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Архангельской области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Белоруковым Андреем</a:t>
            </a:r>
            <a:endParaRPr lang="ru-RU" b="1" dirty="0" smtClean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на районный конкурс презентаций, посвящённый жизни и творчеству Шарля Перро, на иностранном языке</a:t>
            </a:r>
          </a:p>
          <a:p>
            <a:pPr algn="ctr">
              <a:defRPr/>
            </a:pPr>
            <a:r>
              <a:rPr lang="ru-RU" sz="2400" b="1" smtClean="0">
                <a:solidFill>
                  <a:srgbClr val="FFC000"/>
                </a:solidFill>
                <a:latin typeface="Arial Narrow" panose="020B0606020202030204" pitchFamily="34" charset="0"/>
              </a:rPr>
              <a:t>Сертификат участника</a:t>
            </a:r>
            <a:endParaRPr lang="ru-RU" sz="24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32861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Руководитель работы: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Хабарова Любовь Викторовна, </a:t>
            </a:r>
            <a:r>
              <a:rPr lang="en-US" b="1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                     </a:t>
            </a:r>
            <a:r>
              <a:rPr lang="ru-RU" b="1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учитель английского языка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высшей квалификационной категории 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МБОУ «</a:t>
            </a:r>
            <a:r>
              <a:rPr lang="ru-RU" b="1" dirty="0" err="1" smtClean="0">
                <a:solidFill>
                  <a:srgbClr val="92D050"/>
                </a:solidFill>
                <a:latin typeface="Arial Narrow" panose="020B0606020202030204" pitchFamily="34" charset="0"/>
              </a:rPr>
              <a:t>Белослудская</a:t>
            </a:r>
            <a:r>
              <a:rPr lang="ru-RU" b="1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 школа»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МО «Красноборский муниципальный район»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Архангельской области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2018</a:t>
            </a:r>
            <a:endParaRPr lang="ru-RU" b="1" dirty="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3204"/>
            <a:ext cx="8964488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A life and </a:t>
            </a:r>
            <a:endParaRPr lang="ru-RU" sz="6000" b="1" dirty="0" smtClean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reative</a:t>
            </a:r>
            <a:r>
              <a:rPr lang="ru-RU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way </a:t>
            </a:r>
          </a:p>
          <a:p>
            <a:pPr algn="ctr"/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of Charles Perrault</a:t>
            </a:r>
            <a:endParaRPr lang="ru-RU" sz="6000" b="1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73525"/>
            <a:ext cx="8838828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Book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was done by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Belorukov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Andrey</a:t>
            </a:r>
            <a:endParaRPr lang="en-US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Form 9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School of White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Sluda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0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722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Инструкция по работе с книгой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Книга открывается нажатием мышки</a:t>
            </a:r>
          </a:p>
          <a:p>
            <a:pPr algn="ctr"/>
            <a:r>
              <a:rPr lang="ru-RU" sz="2400" b="1" dirty="0" smtClean="0"/>
              <a:t> на правый нижний угол страницы.</a:t>
            </a:r>
          </a:p>
          <a:p>
            <a:pPr algn="ctr"/>
            <a:r>
              <a:rPr lang="ru-RU" sz="2400" b="1" dirty="0" smtClean="0"/>
              <a:t> Чтобы пролистать книгу обратно, </a:t>
            </a:r>
          </a:p>
          <a:p>
            <a:pPr algn="ctr"/>
            <a:r>
              <a:rPr lang="ru-RU" sz="2400" b="1" dirty="0" smtClean="0"/>
              <a:t>надо нажимать на левый нижний угол страницы.</a:t>
            </a:r>
          </a:p>
          <a:p>
            <a:pPr algn="ctr"/>
            <a:endParaRPr lang="en-US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853533"/>
            <a:ext cx="892899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anose="02070A03080606020203" pitchFamily="18" charset="0"/>
              </a:rPr>
              <a:t>Have a Good Time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anose="02070A03080606020203" pitchFamily="18" charset="0"/>
              </a:rPr>
              <a:t>Reading!</a:t>
            </a:r>
            <a:endParaRPr lang="ru-RU" sz="5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9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E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Автор" hidden="1"/>
          <p:cNvGrpSpPr/>
          <p:nvPr/>
        </p:nvGrpSpPr>
        <p:grpSpPr>
          <a:xfrm>
            <a:off x="1203070" y="368214"/>
            <a:ext cx="2824660" cy="4978574"/>
            <a:chOff x="1027260" y="368213"/>
            <a:chExt cx="2824660" cy="4978574"/>
          </a:xfrm>
        </p:grpSpPr>
        <p:pic>
          <p:nvPicPr>
            <p:cNvPr id="8" name="LebedevSN" descr="LebedevSN-003.jpg" hidden="1"/>
            <p:cNvPicPr>
              <a:picLocks noChangeAspect="1"/>
            </p:cNvPicPr>
            <p:nvPr/>
          </p:nvPicPr>
          <p:blipFill>
            <a:blip r:embed="rId2" cstate="print"/>
            <a:srcRect b="10307"/>
            <a:stretch>
              <a:fillRect/>
            </a:stretch>
          </p:blipFill>
          <p:spPr>
            <a:xfrm>
              <a:off x="1027260" y="368213"/>
              <a:ext cx="2808000" cy="3133033"/>
            </a:xfrm>
            <a:prstGeom prst="round2DiagRect">
              <a:avLst>
                <a:gd name="adj1" fmla="val 24224"/>
                <a:gd name="adj2" fmla="val 0"/>
              </a:avLst>
            </a:prstGeom>
          </p:spPr>
        </p:pic>
        <p:sp>
          <p:nvSpPr>
            <p:cNvPr id="9" name="Уроки" hidden="1"/>
            <p:cNvSpPr/>
            <p:nvPr/>
          </p:nvSpPr>
          <p:spPr>
            <a:xfrm rot="18900000">
              <a:off x="1110675" y="702741"/>
              <a:ext cx="1522051" cy="1023816"/>
            </a:xfrm>
            <a:prstGeom prst="rect">
              <a:avLst/>
            </a:prstGeom>
            <a:noFill/>
            <a:effectLst>
              <a:outerShdw blurRad="149987" dist="250190" dir="8460000" algn="ctr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40" tIns="45720" rIns="91440" bIns="45720" numCol="1">
              <a:prstTxWarp prst="textButton">
                <a:avLst>
                  <a:gd name="adj" fmla="val 12779876"/>
                </a:avLst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i="1" cap="none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Шаблоны</a:t>
              </a:r>
            </a:p>
            <a:p>
              <a:pPr algn="ctr"/>
              <a:r>
                <a:rPr lang="ru-RU" sz="2400" b="1" i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д</a:t>
              </a:r>
              <a:r>
                <a:rPr lang="ru-RU" sz="2400" b="1" i="1" cap="none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едушки</a:t>
              </a:r>
            </a:p>
            <a:p>
              <a:pPr algn="ctr"/>
              <a:r>
                <a:rPr lang="ru-RU" sz="2400" b="1" i="1" cap="none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ГуРу</a:t>
              </a:r>
              <a:endParaRPr lang="ru-RU" sz="2400" b="1" i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" name="Выполнил" hidden="1"/>
            <p:cNvSpPr/>
            <p:nvPr/>
          </p:nvSpPr>
          <p:spPr>
            <a:xfrm>
              <a:off x="1043608" y="3869459"/>
              <a:ext cx="280831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учитель биологии</a:t>
              </a:r>
            </a:p>
            <a:p>
              <a:r>
                <a:rPr lang="ru-RU" dirty="0" smtClean="0">
                  <a:solidFill>
                    <a:schemeClr val="bg1"/>
                  </a:solidFill>
                </a:rPr>
                <a:t>высшей категории</a:t>
              </a:r>
              <a:br>
                <a:rPr lang="ru-RU" dirty="0" smtClean="0">
                  <a:solidFill>
                    <a:schemeClr val="bg1"/>
                  </a:solidFill>
                </a:rPr>
              </a:br>
              <a:r>
                <a:rPr lang="ru-RU" dirty="0" smtClean="0">
                  <a:solidFill>
                    <a:schemeClr val="bg1"/>
                  </a:solidFill>
                </a:rPr>
                <a:t>Лебедев</a:t>
              </a:r>
            </a:p>
            <a:p>
              <a:r>
                <a:rPr lang="ru-RU" dirty="0" smtClean="0">
                  <a:solidFill>
                    <a:schemeClr val="bg1"/>
                  </a:solidFill>
                </a:rPr>
                <a:t>Сергей Николаевич</a:t>
              </a:r>
            </a:p>
            <a:p>
              <a:r>
                <a:rPr lang="en-US" dirty="0" smtClean="0">
                  <a:hlinkClick r:id="rId3"/>
                </a:rPr>
                <a:t>lebedevsn60@mail.ru</a:t>
              </a:r>
              <a:endParaRPr lang="ru-RU" dirty="0" smtClean="0"/>
            </a:p>
          </p:txBody>
        </p:sp>
      </p:grpSp>
      <p:pic>
        <p:nvPicPr>
          <p:cNvPr id="16" name="страница 05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0"/>
            <a:ext cx="4268524" cy="5715000"/>
          </a:xfrm>
          <a:prstGeom prst="rect">
            <a:avLst/>
          </a:prstGeom>
        </p:spPr>
      </p:pic>
      <p:pic>
        <p:nvPicPr>
          <p:cNvPr id="18" name="страница 07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0"/>
            <a:ext cx="4284456" cy="5715000"/>
          </a:xfrm>
          <a:prstGeom prst="rect">
            <a:avLst/>
          </a:prstGeom>
        </p:spPr>
      </p:pic>
      <p:pic>
        <p:nvPicPr>
          <p:cNvPr id="20" name="страница 09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0"/>
            <a:ext cx="4284456" cy="5715000"/>
          </a:xfrm>
          <a:prstGeom prst="rect">
            <a:avLst/>
          </a:prstGeom>
        </p:spPr>
      </p:pic>
      <p:pic>
        <p:nvPicPr>
          <p:cNvPr id="22" name="страница 11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8" y="0"/>
            <a:ext cx="4284455" cy="5715000"/>
          </a:xfrm>
          <a:prstGeom prst="rect">
            <a:avLst/>
          </a:prstGeom>
        </p:spPr>
      </p:pic>
      <p:pic>
        <p:nvPicPr>
          <p:cNvPr id="26" name="страница 13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8" y="0"/>
            <a:ext cx="4291491" cy="5715000"/>
          </a:xfrm>
          <a:prstGeom prst="rect">
            <a:avLst/>
          </a:prstGeom>
        </p:spPr>
      </p:pic>
      <p:pic>
        <p:nvPicPr>
          <p:cNvPr id="28" name="страница 15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8" y="0"/>
            <a:ext cx="4284455" cy="5715000"/>
          </a:xfrm>
          <a:prstGeom prst="rect">
            <a:avLst/>
          </a:prstGeom>
        </p:spPr>
      </p:pic>
      <p:pic>
        <p:nvPicPr>
          <p:cNvPr id="24" name="страница 17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538" y="2395"/>
            <a:ext cx="4284455" cy="5712606"/>
          </a:xfrm>
          <a:prstGeom prst="rect">
            <a:avLst/>
          </a:prstGeom>
        </p:spPr>
      </p:pic>
      <p:pic>
        <p:nvPicPr>
          <p:cNvPr id="30" name="страница 19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536" y="1"/>
            <a:ext cx="4248472" cy="5712605"/>
          </a:xfrm>
          <a:prstGeom prst="rect">
            <a:avLst/>
          </a:prstGeom>
        </p:spPr>
      </p:pic>
      <p:pic>
        <p:nvPicPr>
          <p:cNvPr id="32" name="обложка тыл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292"/>
            <a:ext cx="4284454" cy="5703708"/>
          </a:xfrm>
          <a:prstGeom prst="rect">
            <a:avLst/>
          </a:prstGeom>
        </p:spPr>
      </p:pic>
      <p:pic>
        <p:nvPicPr>
          <p:cNvPr id="33" name="страница 20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16016" y="0"/>
            <a:ext cx="4154434" cy="5708682"/>
          </a:xfrm>
          <a:prstGeom prst="rect">
            <a:avLst/>
          </a:prstGeom>
        </p:spPr>
      </p:pic>
      <p:pic>
        <p:nvPicPr>
          <p:cNvPr id="31" name="страница 18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16016" y="1800"/>
            <a:ext cx="4176464" cy="5713200"/>
          </a:xfrm>
          <a:prstGeom prst="rect">
            <a:avLst/>
          </a:prstGeom>
        </p:spPr>
      </p:pic>
      <p:pic>
        <p:nvPicPr>
          <p:cNvPr id="25" name="страница 16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16016" y="1800"/>
            <a:ext cx="4176464" cy="5713200"/>
          </a:xfrm>
          <a:prstGeom prst="rect">
            <a:avLst/>
          </a:prstGeom>
        </p:spPr>
      </p:pic>
      <p:pic>
        <p:nvPicPr>
          <p:cNvPr id="29" name="страница 14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16016" y="1800"/>
            <a:ext cx="4176464" cy="5713200"/>
          </a:xfrm>
          <a:prstGeom prst="rect">
            <a:avLst/>
          </a:prstGeom>
        </p:spPr>
      </p:pic>
      <p:pic>
        <p:nvPicPr>
          <p:cNvPr id="27" name="страница 12"/>
          <p:cNvPicPr>
            <a:picLocks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44008" y="1800"/>
            <a:ext cx="4248472" cy="5713200"/>
          </a:xfrm>
          <a:prstGeom prst="rect">
            <a:avLst/>
          </a:prstGeom>
        </p:spPr>
      </p:pic>
      <p:pic>
        <p:nvPicPr>
          <p:cNvPr id="23" name="страница 10"/>
          <p:cNvPicPr>
            <a:picLocks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7" y="1800"/>
            <a:ext cx="4104456" cy="5713200"/>
          </a:xfrm>
          <a:prstGeom prst="rect">
            <a:avLst/>
          </a:prstGeom>
        </p:spPr>
      </p:pic>
      <p:pic>
        <p:nvPicPr>
          <p:cNvPr id="21" name="страница 08"/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716016" y="1800"/>
            <a:ext cx="4131168" cy="5713200"/>
          </a:xfrm>
          <a:prstGeom prst="rect">
            <a:avLst/>
          </a:prstGeom>
        </p:spPr>
      </p:pic>
      <p:pic>
        <p:nvPicPr>
          <p:cNvPr id="19" name="страница 06"/>
          <p:cNvPicPr>
            <a:picLocks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716016" y="0"/>
            <a:ext cx="4176464" cy="5713200"/>
          </a:xfrm>
          <a:prstGeom prst="rect">
            <a:avLst/>
          </a:prstGeom>
        </p:spPr>
      </p:pic>
      <p:pic>
        <p:nvPicPr>
          <p:cNvPr id="17" name="страница 04"/>
          <p:cNvPicPr>
            <a:picLocks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788024" y="74226"/>
            <a:ext cx="4154165" cy="5568348"/>
          </a:xfrm>
          <a:prstGeom prst="rect">
            <a:avLst/>
          </a:prstGeom>
        </p:spPr>
      </p:pic>
      <p:grpSp>
        <p:nvGrpSpPr>
          <p:cNvPr id="4" name="Закрыть" hidden="1"/>
          <p:cNvGrpSpPr>
            <a:grpSpLocks noChangeAspect="1"/>
          </p:cNvGrpSpPr>
          <p:nvPr/>
        </p:nvGrpSpPr>
        <p:grpSpPr>
          <a:xfrm>
            <a:off x="8964000" y="0"/>
            <a:ext cx="180000" cy="180000"/>
            <a:chOff x="8964000" y="0"/>
            <a:chExt cx="180000" cy="180000"/>
          </a:xfrm>
        </p:grpSpPr>
        <p:sp>
          <p:nvSpPr>
            <p:cNvPr id="2" name="Прямоугольник" hidden="1"/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Умножение" hidden="1">
              <a:hlinkClick r:id="" action="ppaction://hlinkshowjump?jump=endshow"/>
            </p:cNvPr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mathMultiply">
              <a:avLst>
                <a:gd name="adj1" fmla="val 1478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9228"/>
            <a:ext cx="8838828" cy="40934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Использован шаблон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Лебедева С.Н. «Листание»</a:t>
            </a:r>
          </a:p>
          <a:p>
            <a:pPr algn="ctr"/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Иллюстрации с сайтов: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https://yandex.ru/images/search?text=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шарль%20перро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https://yandex.ru/images/search?text=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дом%20музей%20шарль%20перро%20в%20париже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https://yandex.ru/images/search?text=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памятник%20шарль%20перро%20в%20париже</a:t>
            </a:r>
          </a:p>
          <a:p>
            <a:pPr algn="ctr"/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0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386</TotalTime>
  <Words>157</Words>
  <Application>Microsoft Office PowerPoint</Application>
  <PresentationFormat>Экран (16:10)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Литейная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Лебедев СН Эффект листания 20 страниц 4х3 Шаблон</dc:title>
  <dc:subject>Шаблоны дедушки ГуРу</dc:subject>
  <dc:creator>Lebedev SN</dc:creator>
  <cp:keywords>Шаблон; Шаблоны дедушки ГуРу; Эффект листания;Лебедев СН</cp:keywords>
  <cp:lastModifiedBy>Кирилл</cp:lastModifiedBy>
  <cp:revision>43</cp:revision>
  <dcterms:created xsi:type="dcterms:W3CDTF">2011-06-10T02:54:57Z</dcterms:created>
  <dcterms:modified xsi:type="dcterms:W3CDTF">2018-11-18T14:40:24Z</dcterms:modified>
  <cp:category>Шаблон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Сам себе режисер</vt:lpwstr>
  </property>
</Properties>
</file>