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61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99"/>
    <a:srgbClr val="FF99FF"/>
    <a:srgbClr val="CCFF99"/>
    <a:srgbClr val="FFCC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bs.twimg.com/media/D4Yqp0oX4AEzUxM.jpg:large" TargetMode="External"/><Relationship Id="rId2" Type="http://schemas.openxmlformats.org/officeDocument/2006/relationships/hyperlink" Target="http://bashkola1.edu-penza.ru/informatsiya/4&#1102;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t3.ggpht.com/a/AATXAJz1YjGGUSkWNEQfdLkKQ33gIDPsw6UNMpis1BFT=s900-c-k-c0xffffffff-no-rj-m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987574"/>
            <a:ext cx="8640960" cy="1102519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Интерактивный плакат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«Правила </a:t>
            </a:r>
            <a:r>
              <a:rPr lang="ru-RU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здорового </a:t>
            </a:r>
            <a:r>
              <a:rPr lang="ru-RU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жизни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2571750"/>
            <a:ext cx="4168552" cy="1170434"/>
          </a:xfrm>
        </p:spPr>
        <p:txBody>
          <a:bodyPr>
            <a:normAutofit fontScale="85000" lnSpcReduction="10000"/>
          </a:bodyPr>
          <a:lstStyle/>
          <a:p>
            <a:r>
              <a:rPr lang="ru-RU" sz="2000" b="1" dirty="0" smtClean="0"/>
              <a:t>Автор: </a:t>
            </a:r>
            <a:r>
              <a:rPr lang="ru-RU" sz="2000" dirty="0" smtClean="0"/>
              <a:t>Чубаева Наталья Николаевна, воспитатель МОУ «С(К)ОШИ №4» высшей квалификационной категории, город Магнитогорск, Челябинская область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447531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2020/2021год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15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55526"/>
            <a:ext cx="8280920" cy="110251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ПРАВИЛА ЗДОРОВОГО ОБРАЗА ЖИЗНИ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1115616" y="1763181"/>
            <a:ext cx="3168352" cy="1296144"/>
          </a:xfrm>
          <a:prstGeom prst="roundRect">
            <a:avLst/>
          </a:prstGeom>
          <a:solidFill>
            <a:srgbClr val="FFFF99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ЗДОРОВЫЙ ОБРАЗ ЖИЗНИ- ЭТО….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5220072" y="1779662"/>
            <a:ext cx="3168352" cy="1296144"/>
          </a:xfrm>
          <a:prstGeom prst="roundRect">
            <a:avLst/>
          </a:prstGeom>
          <a:solidFill>
            <a:srgbClr val="FFFF99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ПРАВИЛА ЗДОРОВОГО ОБРАЗА ЖИЗНИ</a:t>
            </a:r>
            <a:endParaRPr lang="ru-RU" sz="2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050" name="Picture 2" descr="C:\Users\user\Desktop\imgonline-com-ua-Transparent-backgr-EGff7DWcu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571750"/>
            <a:ext cx="2702074" cy="270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трелка вниз 5"/>
          <p:cNvSpPr/>
          <p:nvPr/>
        </p:nvSpPr>
        <p:spPr>
          <a:xfrm rot="18900414">
            <a:off x="2830702" y="3167057"/>
            <a:ext cx="484632" cy="978408"/>
          </a:xfrm>
          <a:prstGeom prst="downArrow">
            <a:avLst/>
          </a:prstGeom>
          <a:solidFill>
            <a:srgbClr val="CCFFFF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relaxedInse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2850007">
            <a:off x="5934189" y="3156643"/>
            <a:ext cx="484632" cy="978408"/>
          </a:xfrm>
          <a:prstGeom prst="downArrow">
            <a:avLst/>
          </a:prstGeom>
          <a:solidFill>
            <a:srgbClr val="CCFFFF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relaxedInse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82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ЗДОРОВЫЙ ОБРАЗ ЖИЗНИ</a:t>
            </a:r>
            <a:endParaRPr lang="ru-RU" sz="2800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104" y="887558"/>
            <a:ext cx="4909988" cy="3853159"/>
          </a:xfrm>
        </p:spPr>
      </p:pic>
      <p:sp>
        <p:nvSpPr>
          <p:cNvPr id="9" name="TextBox 8"/>
          <p:cNvSpPr txBox="1"/>
          <p:nvPr/>
        </p:nvSpPr>
        <p:spPr>
          <a:xfrm>
            <a:off x="7020272" y="474071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hlinkClick r:id="rId3" action="ppaction://hlinksldjump"/>
              </a:rPr>
              <a:t>н</a:t>
            </a:r>
            <a:r>
              <a:rPr lang="ru-RU" dirty="0" smtClean="0">
                <a:hlinkClick r:id="rId3" action="ppaction://hlinksldjump"/>
              </a:rPr>
              <a:t>а главную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64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347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ЗОЛОТЫЕ ПРАВИЛА ЗДОРОВОГО ОБРАЗА ЖИЗНИ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6296" y="47741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hlinkClick r:id="rId2" action="ppaction://hlinksldjump"/>
              </a:rPr>
              <a:t>н</a:t>
            </a:r>
            <a:r>
              <a:rPr lang="ru-RU" dirty="0" smtClean="0">
                <a:hlinkClick r:id="rId2" action="ppaction://hlinksldjump"/>
              </a:rPr>
              <a:t>а главную</a:t>
            </a:r>
            <a:endParaRPr lang="ru-RU" dirty="0"/>
          </a:p>
        </p:txBody>
      </p:sp>
      <p:sp>
        <p:nvSpPr>
          <p:cNvPr id="5" name="Выноска-облако 4"/>
          <p:cNvSpPr/>
          <p:nvPr/>
        </p:nvSpPr>
        <p:spPr>
          <a:xfrm>
            <a:off x="539552" y="1131590"/>
            <a:ext cx="2952328" cy="1404736"/>
          </a:xfrm>
          <a:prstGeom prst="cloudCallout">
            <a:avLst>
              <a:gd name="adj1" fmla="val -27470"/>
              <a:gd name="adj2" fmla="val 96597"/>
            </a:avLst>
          </a:prstGeom>
          <a:solidFill>
            <a:srgbClr val="FFCCCC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здоровья и порядка начинайте день с зарядки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2627784" y="2139702"/>
            <a:ext cx="2952328" cy="1404736"/>
          </a:xfrm>
          <a:prstGeom prst="cloudCallout">
            <a:avLst>
              <a:gd name="adj1" fmla="val -75403"/>
              <a:gd name="adj2" fmla="val 60175"/>
            </a:avLst>
          </a:prstGeom>
          <a:solidFill>
            <a:srgbClr val="CCFFFF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 не ешьте мясо в тесте, будет талия на месте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3203848" y="3554098"/>
            <a:ext cx="2952328" cy="1404736"/>
          </a:xfrm>
          <a:prstGeom prst="cloudCallout">
            <a:avLst>
              <a:gd name="adj1" fmla="val -98632"/>
              <a:gd name="adj2" fmla="val -18093"/>
            </a:avLst>
          </a:prstGeom>
          <a:solidFill>
            <a:srgbClr val="CCFF99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Долго, долго, долго спал.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недугов сигнал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3779912" y="734966"/>
            <a:ext cx="3240360" cy="1404736"/>
          </a:xfrm>
          <a:prstGeom prst="cloudCallout">
            <a:avLst>
              <a:gd name="adj1" fmla="val -58442"/>
              <a:gd name="adj2" fmla="val 47002"/>
            </a:avLst>
          </a:prstGeom>
          <a:solidFill>
            <a:srgbClr val="FFFF99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Закаляйтесь, упражняйтесь и хандре не поддавайтесь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5580112" y="2067694"/>
            <a:ext cx="3240360" cy="1404736"/>
          </a:xfrm>
          <a:prstGeom prst="cloudCallout">
            <a:avLst>
              <a:gd name="adj1" fmla="val -58442"/>
              <a:gd name="adj2" fmla="val 47002"/>
            </a:avLst>
          </a:prstGeom>
          <a:solidFill>
            <a:srgbClr val="FF99FF">
              <a:alpha val="34118"/>
            </a:srgb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режимы соблюдай и болезней ты не знай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520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Используемые Интернет - ресурсы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hlinkClick r:id="rId2"/>
              </a:rPr>
              <a:t>Фон</a:t>
            </a:r>
            <a:endParaRPr lang="ru-RU" sz="2400" dirty="0" smtClean="0">
              <a:hlinkClick r:id="rId2"/>
            </a:endParaRPr>
          </a:p>
          <a:p>
            <a:pPr algn="ctr"/>
            <a:r>
              <a:rPr lang="ru-RU" sz="2400" dirty="0" smtClean="0">
                <a:hlinkClick r:id="rId2"/>
              </a:rPr>
              <a:t>Цветок здоровья</a:t>
            </a:r>
            <a:endParaRPr lang="ru-RU" sz="2400" dirty="0" smtClean="0"/>
          </a:p>
          <a:p>
            <a:pPr algn="ctr"/>
            <a:r>
              <a:rPr lang="ru-RU" sz="2400" dirty="0" smtClean="0">
                <a:hlinkClick r:id="rId3"/>
              </a:rPr>
              <a:t>Правила ЗОЖ</a:t>
            </a:r>
            <a:endParaRPr lang="ru-RU" sz="2400" dirty="0" smtClean="0"/>
          </a:p>
          <a:p>
            <a:pPr algn="ctr"/>
            <a:r>
              <a:rPr lang="ru-RU" sz="2400" dirty="0" smtClean="0">
                <a:hlinkClick r:id="rId4"/>
              </a:rPr>
              <a:t>Знак вопроса</a:t>
            </a:r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236296" y="47741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hlinkClick r:id="" action="ppaction://hlinkshowjump?jump=firstslide"/>
              </a:rPr>
              <a:t>н</a:t>
            </a:r>
            <a:r>
              <a:rPr lang="ru-RU" dirty="0" smtClean="0">
                <a:hlinkClick r:id="" action="ppaction://hlinkshowjump?jump=firstslide"/>
              </a:rPr>
              <a:t>а главную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24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107</Words>
  <Application>Microsoft Office PowerPoint</Application>
  <PresentationFormat>Экран (16:9)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Интерактивный плакат «Правила здорового образа жизни»</vt:lpstr>
      <vt:lpstr>ПРАВИЛА ЗДОРОВОГО ОБРАЗА ЖИЗНИ</vt:lpstr>
      <vt:lpstr>ЗДОРОВЫЙ ОБРАЗ ЖИЗНИ</vt:lpstr>
      <vt:lpstr>ЗОЛОТЫЕ ПРАВИЛА ЗДОРОВОГО ОБРАЗА ЖИЗНИ</vt:lpstr>
      <vt:lpstr>Используемые Интернет - 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2021-01-09T08:34:45Z</dcterms:created>
  <dcterms:modified xsi:type="dcterms:W3CDTF">2021-01-09T12:16:46Z</dcterms:modified>
</cp:coreProperties>
</file>