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6" r:id="rId3"/>
    <p:sldId id="257" r:id="rId4"/>
    <p:sldId id="259" r:id="rId5"/>
    <p:sldId id="261" r:id="rId6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FF"/>
    <a:srgbClr val="FFFF99"/>
    <a:srgbClr val="FF99FF"/>
    <a:srgbClr val="CCFF99"/>
    <a:srgbClr val="FFCCCC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792" y="-7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3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3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09.01.2021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pbs.twimg.com/media/D4Yqp0oX4AEzUxM.jpg:large" TargetMode="External"/><Relationship Id="rId2" Type="http://schemas.openxmlformats.org/officeDocument/2006/relationships/hyperlink" Target="http://bashkola1.edu-penza.ru/informatsiya/4&#1102;.jpg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yt3.ggpht.com/a/AATXAJz1YjGGUSkWNEQfdLkKQ33gIDPsw6UNMpis1BFT=s900-c-k-c0xffffffff-no-rj-mo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987574"/>
            <a:ext cx="8640960" cy="1102519"/>
          </a:xfrm>
        </p:spPr>
        <p:txBody>
          <a:bodyPr>
            <a:normAutofit fontScale="9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Интерактивный плакат</a:t>
            </a:r>
            <a:b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«Правила </a:t>
            </a:r>
            <a:r>
              <a:rPr lang="ru-RU" b="1" dirty="0" smtClean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здорового </a:t>
            </a:r>
            <a:r>
              <a:rPr lang="ru-RU" b="1" dirty="0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образа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жизни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»</a:t>
            </a: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499992" y="2571750"/>
            <a:ext cx="4168552" cy="1170434"/>
          </a:xfrm>
        </p:spPr>
        <p:txBody>
          <a:bodyPr>
            <a:normAutofit fontScale="85000" lnSpcReduction="10000"/>
          </a:bodyPr>
          <a:lstStyle/>
          <a:p>
            <a:r>
              <a:rPr lang="ru-RU" sz="2000" b="1" dirty="0" smtClean="0"/>
              <a:t>Автор: </a:t>
            </a:r>
            <a:r>
              <a:rPr lang="ru-RU" sz="2000" dirty="0" smtClean="0"/>
              <a:t>Чубаева Наталья Николаевна, воспитатель МОУ «С(К)ОШИ №4» высшей квалификационной категории, город Магнитогорск, Челябинская область</a:t>
            </a:r>
            <a:endParaRPr lang="ru-RU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3923928" y="4475316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2020/2021год</a:t>
            </a:r>
            <a:endParaRPr lang="ru-RU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0156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555526"/>
            <a:ext cx="8280920" cy="1102519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ПРАВИЛА ЗДОРОВОГО ОБРАЗА ЖИЗНИ</a:t>
            </a:r>
            <a:endParaRPr lang="ru-RU" sz="36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n-lt"/>
            </a:endParaRPr>
          </a:p>
        </p:txBody>
      </p:sp>
      <p:sp>
        <p:nvSpPr>
          <p:cNvPr id="4" name="Скругленный прямоугольник 3">
            <a:hlinkClick r:id="rId2" action="ppaction://hlinksldjump"/>
          </p:cNvPr>
          <p:cNvSpPr/>
          <p:nvPr/>
        </p:nvSpPr>
        <p:spPr>
          <a:xfrm>
            <a:off x="1115616" y="1763181"/>
            <a:ext cx="3168352" cy="1296144"/>
          </a:xfrm>
          <a:prstGeom prst="roundRect">
            <a:avLst/>
          </a:prstGeom>
          <a:solidFill>
            <a:srgbClr val="FFFF99"/>
          </a:solidFill>
          <a:ln>
            <a:solidFill>
              <a:srgbClr val="FFC000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  <a:bevelB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ЗДОРОВЫЙ ОБРАЗ ЖИЗНИ- ЭТО….</a:t>
            </a:r>
            <a:endParaRPr lang="ru-RU" sz="2800" dirty="0">
              <a:solidFill>
                <a:srgbClr val="00B050"/>
              </a:solidFill>
            </a:endParaRPr>
          </a:p>
        </p:txBody>
      </p:sp>
      <p:sp>
        <p:nvSpPr>
          <p:cNvPr id="5" name="Скругленный прямоугольник 4">
            <a:hlinkClick r:id="rId3" action="ppaction://hlinksldjump"/>
          </p:cNvPr>
          <p:cNvSpPr/>
          <p:nvPr/>
        </p:nvSpPr>
        <p:spPr>
          <a:xfrm>
            <a:off x="5220072" y="1779662"/>
            <a:ext cx="3168352" cy="1296144"/>
          </a:xfrm>
          <a:prstGeom prst="roundRect">
            <a:avLst/>
          </a:prstGeom>
          <a:solidFill>
            <a:srgbClr val="FFFF99"/>
          </a:solidFill>
          <a:ln>
            <a:solidFill>
              <a:srgbClr val="FFC000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  <a:bevelB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ПРАВИЛА ЗДОРОВОГО ОБРАЗА ЖИЗНИ</a:t>
            </a:r>
            <a:endParaRPr lang="ru-RU" sz="28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pic>
        <p:nvPicPr>
          <p:cNvPr id="2050" name="Picture 2" descr="C:\Users\user\Desktop\imgonline-com-ua-Transparent-backgr-EGff7DWcuI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2571750"/>
            <a:ext cx="2702074" cy="27020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Стрелка вниз 5"/>
          <p:cNvSpPr/>
          <p:nvPr/>
        </p:nvSpPr>
        <p:spPr>
          <a:xfrm rot="18900414">
            <a:off x="2830702" y="3167057"/>
            <a:ext cx="484632" cy="978408"/>
          </a:xfrm>
          <a:prstGeom prst="downArrow">
            <a:avLst/>
          </a:prstGeom>
          <a:solidFill>
            <a:srgbClr val="CCFFFF"/>
          </a:solidFill>
          <a:ln>
            <a:solidFill>
              <a:srgbClr val="0070C0"/>
            </a:solidFill>
          </a:ln>
          <a:scene3d>
            <a:camera prst="orthographicFront"/>
            <a:lightRig rig="threePt" dir="t"/>
          </a:scene3d>
          <a:sp3d>
            <a:bevelT prst="relaxedInset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низ 7"/>
          <p:cNvSpPr/>
          <p:nvPr/>
        </p:nvSpPr>
        <p:spPr>
          <a:xfrm rot="2850007">
            <a:off x="5934189" y="3156643"/>
            <a:ext cx="484632" cy="978408"/>
          </a:xfrm>
          <a:prstGeom prst="downArrow">
            <a:avLst/>
          </a:prstGeom>
          <a:solidFill>
            <a:srgbClr val="CCFFFF"/>
          </a:solidFill>
          <a:ln>
            <a:solidFill>
              <a:srgbClr val="0070C0"/>
            </a:solidFill>
          </a:ln>
          <a:scene3d>
            <a:camera prst="orthographicFront"/>
            <a:lightRig rig="threePt" dir="t"/>
          </a:scene3d>
          <a:sp3d>
            <a:bevelT prst="relaxedInset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3826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ЗДОРОВЫЙ ОБРАЗ ЖИЗНИ</a:t>
            </a:r>
            <a:endParaRPr lang="ru-RU" sz="2800" dirty="0"/>
          </a:p>
        </p:txBody>
      </p:sp>
      <p:pic>
        <p:nvPicPr>
          <p:cNvPr id="10" name="Объект 9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5104" y="887558"/>
            <a:ext cx="4909988" cy="3853159"/>
          </a:xfrm>
        </p:spPr>
      </p:pic>
      <p:sp>
        <p:nvSpPr>
          <p:cNvPr id="9" name="TextBox 8"/>
          <p:cNvSpPr txBox="1"/>
          <p:nvPr/>
        </p:nvSpPr>
        <p:spPr>
          <a:xfrm>
            <a:off x="7020272" y="4740717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hlinkClick r:id="rId3" action="ppaction://hlinksldjump"/>
              </a:rPr>
              <a:t>н</a:t>
            </a:r>
            <a:r>
              <a:rPr lang="ru-RU" dirty="0" smtClean="0">
                <a:hlinkClick r:id="rId3" action="ppaction://hlinksldjump"/>
              </a:rPr>
              <a:t>а главную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39641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23478"/>
            <a:ext cx="8229600" cy="857250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ЗОЛОТЫЕ ПРАВИЛА ЗДОРОВОГО ОБРАЗА ЖИЗНИ</a:t>
            </a:r>
            <a:endParaRPr lang="ru-RU" sz="32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236296" y="4774168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hlinkClick r:id="rId2" action="ppaction://hlinksldjump"/>
              </a:rPr>
              <a:t>н</a:t>
            </a:r>
            <a:r>
              <a:rPr lang="ru-RU" dirty="0" smtClean="0">
                <a:hlinkClick r:id="rId2" action="ppaction://hlinksldjump"/>
              </a:rPr>
              <a:t>а главную</a:t>
            </a:r>
            <a:endParaRPr lang="ru-RU" dirty="0"/>
          </a:p>
        </p:txBody>
      </p:sp>
      <p:sp>
        <p:nvSpPr>
          <p:cNvPr id="5" name="Выноска-облако 4"/>
          <p:cNvSpPr/>
          <p:nvPr/>
        </p:nvSpPr>
        <p:spPr>
          <a:xfrm>
            <a:off x="539552" y="1131590"/>
            <a:ext cx="2952328" cy="1404736"/>
          </a:xfrm>
          <a:prstGeom prst="cloudCallout">
            <a:avLst>
              <a:gd name="adj1" fmla="val -27470"/>
              <a:gd name="adj2" fmla="val 96597"/>
            </a:avLst>
          </a:prstGeom>
          <a:solidFill>
            <a:srgbClr val="FFCCCC"/>
          </a:solidFill>
          <a:ln>
            <a:solidFill>
              <a:schemeClr val="accent2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  <a:bevelB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Для здоровья и порядка начинайте день с зарядки</a:t>
            </a:r>
            <a:endParaRPr lang="ru-RU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Выноска-облако 7"/>
          <p:cNvSpPr/>
          <p:nvPr/>
        </p:nvSpPr>
        <p:spPr>
          <a:xfrm>
            <a:off x="2627784" y="2139702"/>
            <a:ext cx="2952328" cy="1404736"/>
          </a:xfrm>
          <a:prstGeom prst="cloudCallout">
            <a:avLst>
              <a:gd name="adj1" fmla="val -75403"/>
              <a:gd name="adj2" fmla="val 60175"/>
            </a:avLst>
          </a:prstGeom>
          <a:solidFill>
            <a:srgbClr val="CCFFFF"/>
          </a:solidFill>
          <a:ln>
            <a:solidFill>
              <a:srgbClr val="0070C0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  <a:bevelB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Вы не ешьте мясо в тесте, будет талия на месте</a:t>
            </a:r>
            <a:endParaRPr lang="ru-RU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Выноска-облако 8"/>
          <p:cNvSpPr/>
          <p:nvPr/>
        </p:nvSpPr>
        <p:spPr>
          <a:xfrm>
            <a:off x="3203848" y="3554098"/>
            <a:ext cx="2952328" cy="1404736"/>
          </a:xfrm>
          <a:prstGeom prst="cloudCallout">
            <a:avLst>
              <a:gd name="adj1" fmla="val -98632"/>
              <a:gd name="adj2" fmla="val -18093"/>
            </a:avLst>
          </a:prstGeom>
          <a:solidFill>
            <a:srgbClr val="CCFF99"/>
          </a:solidFill>
          <a:ln>
            <a:solidFill>
              <a:srgbClr val="00B050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  <a:bevelB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Долго, долго, долго спал.</a:t>
            </a:r>
          </a:p>
          <a:p>
            <a:pPr algn="ctr"/>
            <a:r>
              <a:rPr lang="ru-RU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Это недугов сигнал</a:t>
            </a:r>
            <a:endParaRPr lang="ru-RU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Выноска-облако 9"/>
          <p:cNvSpPr/>
          <p:nvPr/>
        </p:nvSpPr>
        <p:spPr>
          <a:xfrm>
            <a:off x="3779912" y="734966"/>
            <a:ext cx="3240360" cy="1404736"/>
          </a:xfrm>
          <a:prstGeom prst="cloudCallout">
            <a:avLst>
              <a:gd name="adj1" fmla="val -58442"/>
              <a:gd name="adj2" fmla="val 47002"/>
            </a:avLst>
          </a:prstGeom>
          <a:solidFill>
            <a:srgbClr val="FFFF99"/>
          </a:solidFill>
          <a:ln>
            <a:solidFill>
              <a:srgbClr val="FFFF00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  <a:bevelB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Закаляйтесь, упражняйтесь и хандре не поддавайтесь</a:t>
            </a:r>
            <a:endParaRPr lang="ru-RU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Выноска-облако 10"/>
          <p:cNvSpPr/>
          <p:nvPr/>
        </p:nvSpPr>
        <p:spPr>
          <a:xfrm>
            <a:off x="5580112" y="2067694"/>
            <a:ext cx="3240360" cy="1404736"/>
          </a:xfrm>
          <a:prstGeom prst="cloudCallout">
            <a:avLst>
              <a:gd name="adj1" fmla="val -58442"/>
              <a:gd name="adj2" fmla="val 47002"/>
            </a:avLst>
          </a:prstGeom>
          <a:solidFill>
            <a:srgbClr val="FF99FF">
              <a:alpha val="34118"/>
            </a:srgbClr>
          </a:solidFill>
          <a:ln>
            <a:solidFill>
              <a:schemeClr val="accent2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  <a:bevelB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Все режимы соблюдай и болезней ты не знай</a:t>
            </a:r>
            <a:endParaRPr lang="ru-RU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55201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Используемые Интернет - ресурсы</a:t>
            </a:r>
            <a:endParaRPr lang="ru-RU" sz="32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dirty="0" smtClean="0">
                <a:hlinkClick r:id="rId2"/>
              </a:rPr>
              <a:t>Фон</a:t>
            </a:r>
            <a:endParaRPr lang="ru-RU" sz="2400" dirty="0" smtClean="0">
              <a:hlinkClick r:id="rId2"/>
            </a:endParaRPr>
          </a:p>
          <a:p>
            <a:pPr algn="ctr"/>
            <a:r>
              <a:rPr lang="ru-RU" sz="2400" dirty="0" smtClean="0">
                <a:hlinkClick r:id="rId2"/>
              </a:rPr>
              <a:t>Цветок здоровья</a:t>
            </a:r>
            <a:endParaRPr lang="ru-RU" sz="2400" dirty="0" smtClean="0"/>
          </a:p>
          <a:p>
            <a:pPr algn="ctr"/>
            <a:r>
              <a:rPr lang="ru-RU" sz="2400" dirty="0" smtClean="0">
                <a:hlinkClick r:id="rId3"/>
              </a:rPr>
              <a:t>Правила ЗОЖ</a:t>
            </a:r>
            <a:endParaRPr lang="ru-RU" sz="2400" dirty="0" smtClean="0"/>
          </a:p>
          <a:p>
            <a:pPr algn="ctr"/>
            <a:r>
              <a:rPr lang="ru-RU" sz="2400" dirty="0" smtClean="0">
                <a:hlinkClick r:id="rId4"/>
              </a:rPr>
              <a:t>Знак вопроса</a:t>
            </a:r>
            <a:endParaRPr lang="ru-RU" sz="2400" dirty="0" smtClean="0"/>
          </a:p>
          <a:p>
            <a:pPr algn="ctr"/>
            <a:endParaRPr lang="ru-RU" sz="2400" dirty="0" smtClean="0"/>
          </a:p>
          <a:p>
            <a:pPr algn="ctr"/>
            <a:endParaRPr lang="ru-RU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7236296" y="4774168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hlinkClick r:id="" action="ppaction://hlinkshowjump?jump=firstslide"/>
              </a:rPr>
              <a:t>н</a:t>
            </a:r>
            <a:r>
              <a:rPr lang="ru-RU" dirty="0" smtClean="0">
                <a:hlinkClick r:id="" action="ppaction://hlinkshowjump?jump=firstslide"/>
              </a:rPr>
              <a:t>а главную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44246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211</TotalTime>
  <Words>107</Words>
  <Application>Microsoft Office PowerPoint</Application>
  <PresentationFormat>Экран (16:9)</PresentationFormat>
  <Paragraphs>22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Интерактивный плакат «Правила здорового образа жизни»</vt:lpstr>
      <vt:lpstr>ПРАВИЛА ЗДОРОВОГО ОБРАЗА ЖИЗНИ</vt:lpstr>
      <vt:lpstr>ЗДОРОВЫЙ ОБРАЗ ЖИЗНИ</vt:lpstr>
      <vt:lpstr>ЗОЛОТЫЕ ПРАВИЛА ЗДОРОВОГО ОБРАЗА ЖИЗНИ</vt:lpstr>
      <vt:lpstr>Используемые Интернет - ресурсы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16</cp:revision>
  <dcterms:created xsi:type="dcterms:W3CDTF">2021-01-09T08:34:45Z</dcterms:created>
  <dcterms:modified xsi:type="dcterms:W3CDTF">2021-01-09T12:16:46Z</dcterms:modified>
</cp:coreProperties>
</file>