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74" r:id="rId5"/>
    <p:sldId id="273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1" r:id="rId15"/>
    <p:sldId id="272" r:id="rId16"/>
    <p:sldId id="267" r:id="rId17"/>
    <p:sldId id="266" r:id="rId18"/>
    <p:sldId id="268" r:id="rId19"/>
    <p:sldId id="269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62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BAAA-00A2-4720-AB08-EBC404C7AA1E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CFB6-61AC-442D-8D1B-50AFB7C47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9BAAA-00A2-4720-AB08-EBC404C7AA1E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7CFB6-61AC-442D-8D1B-50AFB7C47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lesson-history.s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uchportfolio.ru/materials/show/8620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504" y="1844825"/>
            <a:ext cx="8856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Презентация </a:t>
            </a:r>
            <a:r>
              <a:rPr lang="ru-RU" sz="3600" b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к </a:t>
            </a:r>
          </a:p>
          <a:p>
            <a:pPr algn="ctr"/>
            <a:r>
              <a:rPr lang="ru-RU" sz="3600" b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исследовательской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работе</a:t>
            </a:r>
          </a:p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н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а тему: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« 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История одного экспоната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»</a:t>
            </a:r>
            <a:endParaRPr lang="ru-RU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260648"/>
            <a:ext cx="7416824" cy="1224136"/>
          </a:xfrm>
          <a:prstGeom prst="rect">
            <a:avLst/>
          </a:prstGeom>
          <a:blipFill dpi="0" rotWithShape="1">
            <a:blip r:embed="rId3">
              <a:alphaModFix amt="33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Муниципальное бюджетное  общеобразовательное учреждение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      "Средняя общеобразовательная  казачья  школа" 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 с. Знаменка, Нерчинский район, Забайкальский край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73893" y="5013176"/>
            <a:ext cx="3995936" cy="1728192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r>
              <a:rPr lang="ru-RU" dirty="0" smtClean="0"/>
              <a:t>Сергей </a:t>
            </a:r>
            <a:r>
              <a:rPr lang="ru-RU" dirty="0"/>
              <a:t>П , 8 класс  </a:t>
            </a:r>
            <a:r>
              <a:rPr lang="ru-RU" dirty="0" smtClean="0"/>
              <a:t> </a:t>
            </a:r>
            <a:r>
              <a:rPr lang="ru-RU" dirty="0"/>
              <a:t>МБОУ     « СОКШ с. Знаменка».</a:t>
            </a:r>
          </a:p>
          <a:p>
            <a:r>
              <a:rPr lang="ru-RU" dirty="0"/>
              <a:t> </a:t>
            </a:r>
            <a:r>
              <a:rPr lang="ru-RU" dirty="0" smtClean="0"/>
              <a:t>Научный </a:t>
            </a:r>
            <a:r>
              <a:rPr lang="ru-RU" dirty="0"/>
              <a:t>руководитель: </a:t>
            </a:r>
          </a:p>
          <a:p>
            <a:r>
              <a:rPr lang="ru-RU" dirty="0"/>
              <a:t>Чуева Надежда Сергеевна,</a:t>
            </a:r>
          </a:p>
          <a:p>
            <a:r>
              <a:rPr lang="ru-RU" dirty="0"/>
              <a:t>учитель истории и </a:t>
            </a:r>
            <a:r>
              <a:rPr lang="ru-RU" dirty="0" smtClean="0"/>
              <a:t>обществознания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124744"/>
            <a:ext cx="7000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Кю-гунто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«первый боевой меч»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10 Кю гунто с рукоятью (596x375, 127Kb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04864"/>
            <a:ext cx="5676900" cy="3573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008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124744"/>
            <a:ext cx="7000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Кавалерийские сабли образца 1886 и 1892 г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11 яп кавалерийск сабля (603x309, 129Kb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260" y="1958340"/>
            <a:ext cx="5745480" cy="29413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628056" y="1277144"/>
            <a:ext cx="7000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12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124744"/>
            <a:ext cx="7000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Тесак артиллериста «Хо-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образца 1886 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12 яп меч артиллерии (547x185, 26Kb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6768752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253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24744"/>
            <a:ext cx="77210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«Японский клинок»- экспонат музея Истории Забайкальского казачества.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User\AppData\Local\Microsoft\Windows\INetCache\Content.Word\IMG-20210209-WA0007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92896"/>
            <a:ext cx="5940425" cy="3341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78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757938"/>
            <a:ext cx="700092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Лагунов Василий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тепанович,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Беломестнов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Василий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Самсонович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Самодуров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ндриан Константинович, Самодуров Гавриил,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унтусов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Кирилл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ванович,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Эпов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Сергей Григорьевич, Путинцев Иван Михайлович,  Подойницын Иван Егорович, Подойницын Евдоким Максимович,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Бянкин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Семен Семенович,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Бянкин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Василий Николаевич, Бронников Тимофей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Киприянович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Богомягков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Андрей Никитич,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Барышев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Егор Алексеевич, Гусев Константин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и др.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56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24744"/>
            <a:ext cx="77210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«Японский клинок»- экспонат музея Истории Забайкальского казачества.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User\AppData\Local\Microsoft\Windows\INetCache\Content.Word\IMG-20210209-WA0007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92896"/>
            <a:ext cx="5940425" cy="3341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083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124744"/>
            <a:ext cx="7000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3" name="Рисунок 2" descr="C:\Users\User\Desktop\Арисака\20210309_16553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36" y="1196752"/>
            <a:ext cx="7992887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987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124744"/>
            <a:ext cx="7000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3" name="Рисунок 2" descr="C:\Users\User\Desktop\Арисака\20210309_1656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7848871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62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124744"/>
            <a:ext cx="7000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3" name="Рисунок 2" descr="C:\Users\User\Desktop\Арисака\20210309_16552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12" y="836712"/>
            <a:ext cx="7721004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91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124744"/>
            <a:ext cx="7000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3" name="Рисунок 2" descr="C:\Users\User\Desktop\Арисака\20210309_16542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94076"/>
            <a:ext cx="7721003" cy="36631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123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75169"/>
            <a:ext cx="7416824" cy="380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Гипотеза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Если это холодное оружие использовали японские войска, то это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может быть штык-нож 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винтовке «</a:t>
            </a:r>
            <a:r>
              <a:rPr lang="ru-RU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Арисака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или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штык к винтовке «Мурата», которые использовались в русско-японской войне.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764704"/>
            <a:ext cx="62646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1.Электронный ресурс: « Компьютер на уроках истории и обществознания»    Режим доступа:  </a:t>
            </a:r>
            <a:r>
              <a:rPr lang="en-US" b="1" dirty="0" smtClean="0">
                <a:hlinkClick r:id="rId3"/>
              </a:rPr>
              <a:t>http</a:t>
            </a:r>
            <a:r>
              <a:rPr lang="en-US" b="1" dirty="0">
                <a:hlinkClick r:id="rId3"/>
              </a:rPr>
              <a:t>://lesson-history.su</a:t>
            </a:r>
            <a:r>
              <a:rPr lang="en-US" b="1" dirty="0" smtClean="0">
                <a:hlinkClick r:id="rId3"/>
              </a:rPr>
              <a:t>/</a:t>
            </a:r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Исследовательская </a:t>
            </a:r>
            <a:r>
              <a:rPr lang="ru-RU" b="1" dirty="0"/>
              <a:t>работа на тему: «История одного экспоната»</a:t>
            </a:r>
          </a:p>
          <a:p>
            <a:endParaRPr lang="ru-RU" dirty="0"/>
          </a:p>
          <a:p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uchportfolio.ru/materials/show/86203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Фотоматериалы экспонатов  школьного музея истории </a:t>
            </a:r>
            <a:r>
              <a:rPr lang="ru-RU" dirty="0"/>
              <a:t>З</a:t>
            </a:r>
            <a:r>
              <a:rPr lang="ru-RU" dirty="0" smtClean="0"/>
              <a:t>абайкальского казачества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451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060848"/>
            <a:ext cx="7416824" cy="1539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выяснить,  как называется  музейный экспонат, который обозначен японским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клинком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78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75169"/>
            <a:ext cx="7416824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</a:t>
            </a:r>
            <a:r>
              <a:rPr lang="ru-RU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0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Изучить  и проанализировать информацию о холодном  оружии  русско- японской войны. 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Сравнить экспонат  с фотографиями в интернете.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Составить краткое описание к экспонату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8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916832"/>
            <a:ext cx="7416824" cy="1897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Объект:  оружие русско-японской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войны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Предмет: «клинок японский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0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124744"/>
            <a:ext cx="7000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https://avatars.mds.yandex.net/get-zen_doc/98986/pub_5b3b2b49d8c4f600a8ba6706_5b3b2beaa75dad00a98d45ff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471991" cy="635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124744"/>
            <a:ext cx="7000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2050" name="Picture 2" descr="https://im0-tub-ru.yandex.net/i?id=43926ca70c67d041a0c5500ec8d31fab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49344"/>
            <a:ext cx="8668064" cy="491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55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124744"/>
            <a:ext cx="7000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3" name="Рисунок 2" descr="08 1 яп штык к винт Мурата (594x237, 21Kb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984776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115616" y="1124744"/>
            <a:ext cx="5904656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Штык-нож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винтовкам «Мурата»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42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836712"/>
            <a:ext cx="7000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3" name="Рисунок 2" descr="09 2 штык к Арисаке 30 (599x225, 92Kb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76872"/>
            <a:ext cx="6696744" cy="34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547664" y="980728"/>
            <a:ext cx="64524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Штык-нож 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винтовкам «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Арисака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9479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272</Words>
  <Application>Microsoft Office PowerPoint</Application>
  <PresentationFormat>Экран (4:3)</PresentationFormat>
  <Paragraphs>39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Courier New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Светлана Юрьевна</cp:lastModifiedBy>
  <cp:revision>14</cp:revision>
  <dcterms:created xsi:type="dcterms:W3CDTF">2014-10-18T09:08:13Z</dcterms:created>
  <dcterms:modified xsi:type="dcterms:W3CDTF">2021-04-24T10:15:53Z</dcterms:modified>
</cp:coreProperties>
</file>