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8" r:id="rId2"/>
    <p:sldId id="276" r:id="rId3"/>
    <p:sldId id="280" r:id="rId4"/>
    <p:sldId id="281" r:id="rId5"/>
    <p:sldId id="277" r:id="rId6"/>
    <p:sldId id="278" r:id="rId7"/>
    <p:sldId id="265" r:id="rId8"/>
    <p:sldId id="267" r:id="rId9"/>
    <p:sldId id="268" r:id="rId10"/>
    <p:sldId id="269" r:id="rId11"/>
    <p:sldId id="282" r:id="rId12"/>
    <p:sldId id="257" r:id="rId13"/>
    <p:sldId id="258" r:id="rId14"/>
    <p:sldId id="259" r:id="rId15"/>
    <p:sldId id="284" r:id="rId16"/>
    <p:sldId id="285" r:id="rId17"/>
    <p:sldId id="260" r:id="rId18"/>
    <p:sldId id="261" r:id="rId19"/>
    <p:sldId id="262" r:id="rId20"/>
    <p:sldId id="263" r:id="rId21"/>
    <p:sldId id="264" r:id="rId22"/>
    <p:sldId id="271" r:id="rId23"/>
    <p:sldId id="272" r:id="rId24"/>
    <p:sldId id="273" r:id="rId25"/>
    <p:sldId id="274" r:id="rId26"/>
    <p:sldId id="290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566" y="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regnum.ru/uploads/pictures/news/2020/05/07/regnum_picture_1588881180198101_normal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regnum.ru/uploads/pictures/news/2020/05/07/regnum_picture_15888811841397714_normal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regnum.ru/uploads/pictures/news/2020/05/07/regnum_picture_1588881186288048_normal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regnum.ru/uploads/pictures/news/2020/05/07/regnum_picture_1588881186188815_normal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rok.1sept.ru/articles/671711" TargetMode="External"/><Relationship Id="rId2" Type="http://schemas.openxmlformats.org/officeDocument/2006/relationships/hyperlink" Target="https://regnum.ru/news/294212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a-odezhda.ru/encyclopedia/voinskie-zvaniya-v-armii-rf/" TargetMode="External"/><Relationship Id="rId5" Type="http://schemas.openxmlformats.org/officeDocument/2006/relationships/hyperlink" Target="https://zen.yandex.ru/media/rossiya/voinskie-ordena-sovremennoi-rossii-5a9299f757906a35b4a20120" TargetMode="External"/><Relationship Id="rId4" Type="http://schemas.openxmlformats.org/officeDocument/2006/relationships/hyperlink" Target="https://zen.yandex.ru/media/cyrillitsa.ru/samye-velikie-polkovodcy-v-istorii-rossii-5b444f93d4193a00a8d015f4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ТОГАПОУ «Промышленно-технологический колледж»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«Славься Отечество»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 студент ТОГАПОУ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«Промышленно-технологический колледж»,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Балашов Даниил Иванович, гр.1ТГС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Куратор группы</a:t>
            </a:r>
          </a:p>
          <a:p>
            <a:pPr algn="r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Кулыгина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Елена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вановна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Мичуринск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2021г.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Александр Васильевич Суворов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140648"/>
            <a:ext cx="4320480" cy="5632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Война и память!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1440" y="1600200"/>
            <a:ext cx="714111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Митинг жителей Тамбова в связи с нападением фашистской Германии на Советский Союз. 22 июня 1941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Митинг жителей Тамбова в связи с нападением фашистской Германии на Советский Союз. 22 июня 194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1524000" y="2072481"/>
            <a:ext cx="60960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Колонна призывников идёт по улицам Тамбова. 1941</a:t>
            </a:r>
            <a:endParaRPr lang="ru-RU" sz="2400" dirty="0"/>
          </a:p>
        </p:txBody>
      </p:sp>
      <p:pic>
        <p:nvPicPr>
          <p:cNvPr id="4" name="Содержимое 3" descr="Колонна призывников идёт по улицам Тамбова. 194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136904" cy="576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Курсанты Тамбовского артиллерийского училища на занятиях по огневой подготовке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урсанты Тамбовского артиллерийского училища на занятиях по огневой подготовке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848872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Призыв в армию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9850" y="1600200"/>
            <a:ext cx="70443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Женщины на войне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Зоя Космодемьянская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оя Космодемьянская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2876089" y="1600200"/>
            <a:ext cx="3391822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Проведем викторину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Как назывался праздник 23 февраля, отмечаемый в период с 1946 до 1993 год?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 какими историческими событиями связан праздник 23 февраля?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Назовите известных русских военачальников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Как в старину называли войско?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Что означает слово «пострел»?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Какие старинные предания, сказы, мифы, легенды о военных походах вы знаете?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Что такое рогатина?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Что за предмет «латы»?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Как в древней Руси называли начальника войска, а также области, округа?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Кто четыре раза был удостоен звания Героя Советского Союза?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Угадай воинское звание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8040" y="2452098"/>
            <a:ext cx="7794400" cy="27771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88" y="260648"/>
            <a:ext cx="9115011" cy="62167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Угадай воинское звание</a:t>
            </a:r>
            <a:endParaRPr lang="ru-RU" dirty="0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0487" y="1700808"/>
            <a:ext cx="8208913" cy="3168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Угадай воинское звание</a:t>
            </a:r>
            <a:endParaRPr lang="ru-RU" dirty="0"/>
          </a:p>
        </p:txBody>
      </p:sp>
      <p:pic>
        <p:nvPicPr>
          <p:cNvPr id="6" name="Содержимое 5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4459" y="2276872"/>
            <a:ext cx="7461913" cy="2592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Угадай воинское звание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472531"/>
            <a:ext cx="7620000" cy="2781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Угадай воинское звание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1571" y="2204864"/>
            <a:ext cx="8060900" cy="280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Угадай воинское звание</a:t>
            </a:r>
            <a:endParaRPr lang="ru-RU" dirty="0"/>
          </a:p>
        </p:txBody>
      </p:sp>
      <p:pic>
        <p:nvPicPr>
          <p:cNvPr id="4" name="Рисунок 5" descr="Rus_Major_Genera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62052" y="-357212"/>
            <a:ext cx="2819894" cy="806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Поздравляем всех с предстоящим праздником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Днем защитника Отечества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8745929" cy="4524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Война: Тамбовская область 1941-1945 гг. (Электронный ресурс) Режим доступа: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https://regnum.ru/news/2942129.html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Былинные богатыри – первые защитники земли русской (Электронный ресурс) Режим доступа: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https://urok.1sept.ru/articles/671711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Самые великие полководцы в истории России (Электронный ресурс) Режим доступа: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https://zen.yandex.ru/media/cyrillitsa.ru/samye-velikie-polkovodcy-v-istorii-rossii-5b444f93d4193a00a8d015f4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Воинские ордена современной России (Электронный ресурс) Режим доступа: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https://zen.yandex.ru/media/rossiya/voinskie-ordena-sovremennoi-rossii-5a9299f757906a35b4a20120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Воинские звания в армии РФ (Электронный ресурс) Режим доступа: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https://forma-odezhda.ru/encyclopedia/voinskie-zvaniya-v-armii-rf/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					за</a:t>
            </a:r>
          </a:p>
          <a:p>
            <a:pPr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						внимание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Развиваем упорство, целеустремленность, трудолюбие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0631" y="1484784"/>
            <a:ext cx="7957304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Готовимся к службе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3929"/>
            <a:ext cx="7848872" cy="50435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Рождение Красной Армии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7159" y="1600200"/>
            <a:ext cx="710968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1946 года праздник стал называться Днём Советской Армии и Военно-Морского Флота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Первые защитники земли русской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030" y="809120"/>
            <a:ext cx="8192786" cy="60488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Орден Святого Александра Невского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7091391" cy="53423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Орден Александра Невского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26878"/>
            <a:ext cx="5688632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338</Words>
  <Application>Microsoft Office PowerPoint</Application>
  <PresentationFormat>Экран (4:3)</PresentationFormat>
  <Paragraphs>56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ТОГАПОУ «Промышленно-технологический колледж»</vt:lpstr>
      <vt:lpstr>Слайд 2</vt:lpstr>
      <vt:lpstr>Развиваем упорство, целеустремленность, трудолюбие</vt:lpstr>
      <vt:lpstr>Готовимся к службе</vt:lpstr>
      <vt:lpstr>Рождение Красной Армии</vt:lpstr>
      <vt:lpstr>С 1946 года праздник стал называться Днём Советской Армии и Военно-Морского Флота</vt:lpstr>
      <vt:lpstr>Первые защитники земли русской </vt:lpstr>
      <vt:lpstr>Орден Святого Александра Невского</vt:lpstr>
      <vt:lpstr>Орден Александра Невского </vt:lpstr>
      <vt:lpstr>Александр Васильевич Суворов </vt:lpstr>
      <vt:lpstr>Война и память! </vt:lpstr>
      <vt:lpstr>Митинг жителей Тамбова в связи с нападением фашистской Германии на Советский Союз. 22 июня 1941</vt:lpstr>
      <vt:lpstr>Колонна призывников идёт по улицам Тамбова. 1941</vt:lpstr>
      <vt:lpstr>Курсанты Тамбовского артиллерийского училища на занятиях по огневой подготовке</vt:lpstr>
      <vt:lpstr>Призыв в армию</vt:lpstr>
      <vt:lpstr>Женщины на войне</vt:lpstr>
      <vt:lpstr>Зоя Космодемьянская</vt:lpstr>
      <vt:lpstr>Проведем викторину</vt:lpstr>
      <vt:lpstr>Угадай воинское звание</vt:lpstr>
      <vt:lpstr>Угадай воинское звание</vt:lpstr>
      <vt:lpstr>Угадай воинское звание</vt:lpstr>
      <vt:lpstr>Угадай воинское звание</vt:lpstr>
      <vt:lpstr>Угадай воинское звание</vt:lpstr>
      <vt:lpstr>Угадай воинское звание</vt:lpstr>
      <vt:lpstr>Поздравляем всех с предстоящим праздником Днем защитника Отечества</vt:lpstr>
      <vt:lpstr>Источники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 Отечество</dc:title>
  <dc:creator>User</dc:creator>
  <cp:lastModifiedBy>User</cp:lastModifiedBy>
  <cp:revision>53</cp:revision>
  <dcterms:created xsi:type="dcterms:W3CDTF">2021-01-20T06:31:05Z</dcterms:created>
  <dcterms:modified xsi:type="dcterms:W3CDTF">2021-03-02T08:06:52Z</dcterms:modified>
</cp:coreProperties>
</file>