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5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63" r:id="rId13"/>
    <p:sldId id="264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6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DDF4-213A-4213-94C1-0501B6301CC5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DEDD-5AAC-4444-9985-749E185C3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73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DDF4-213A-4213-94C1-0501B6301CC5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DEDD-5AAC-4444-9985-749E185C3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96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DDF4-213A-4213-94C1-0501B6301CC5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DEDD-5AAC-4444-9985-749E185C3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50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DDF4-213A-4213-94C1-0501B6301CC5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DEDD-5AAC-4444-9985-749E185C3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56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DDF4-213A-4213-94C1-0501B6301CC5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DEDD-5AAC-4444-9985-749E185C3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75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DDF4-213A-4213-94C1-0501B6301CC5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DEDD-5AAC-4444-9985-749E185C3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71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DDF4-213A-4213-94C1-0501B6301CC5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DEDD-5AAC-4444-9985-749E185C3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05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DDF4-213A-4213-94C1-0501B6301CC5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DEDD-5AAC-4444-9985-749E185C3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70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DDF4-213A-4213-94C1-0501B6301CC5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DEDD-5AAC-4444-9985-749E185C3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27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DDF4-213A-4213-94C1-0501B6301CC5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DEDD-5AAC-4444-9985-749E185C3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03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DDF4-213A-4213-94C1-0501B6301CC5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DEDD-5AAC-4444-9985-749E185C3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21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FDDF4-213A-4213-94C1-0501B6301CC5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ADEDD-5AAC-4444-9985-749E185C3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337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D%D0%BA%D0%BE%D0%BB%D0%BE%D0%B3%D0%B8%D1%8F" TargetMode="External"/><Relationship Id="rId2" Type="http://schemas.openxmlformats.org/officeDocument/2006/relationships/hyperlink" Target="http://zanimatika.narod.ru/Vospitanie_ekologiya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123rf.com/%D0%A4%D0%BE%D1%82%D0%BE-%D1%81%D0%BE-%D1%81%D1%82%D0%BE%D0%BA%D0%B0/%D1%8D%D0%BA%D0%BE%D0%BB%D0%BE%D0%B3%D0%B8%D1%8F.html" TargetMode="External"/><Relationship Id="rId5" Type="http://schemas.openxmlformats.org/officeDocument/2006/relationships/hyperlink" Target="http://ped-kopilka.ru/vneklasnaja-rabota/viktoriny/viktorina-po-yekologi-s-otvetami-dlja-nachalnoi-shkoly.html" TargetMode="External"/><Relationship Id="rId4" Type="http://schemas.openxmlformats.org/officeDocument/2006/relationships/hyperlink" Target="https://legkopolezno.ru/ekologiya/globalnye-problemy/zagryaznenie-okruzhayushhej-sredy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6389" y="923106"/>
            <a:ext cx="8112439" cy="4952648"/>
          </a:xfrm>
          <a:prstGeom prst="rect">
            <a:avLst/>
          </a:prstGeom>
        </p:spPr>
        <p:txBody>
          <a:bodyPr wrap="none">
            <a:prstTxWarp prst="textButtonPour">
              <a:avLst>
                <a:gd name="adj1" fmla="val 12150518"/>
                <a:gd name="adj2" fmla="val 65430"/>
              </a:avLst>
            </a:prstTxWarp>
            <a:spAutoFit/>
          </a:bodyPr>
          <a:lstStyle/>
          <a:p>
            <a:r>
              <a:rPr lang="ru-RU" sz="2800" b="1" i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Экологический час </a:t>
            </a:r>
          </a:p>
          <a:p>
            <a:endParaRPr lang="ru-RU" sz="2800" b="1" i="1" dirty="0" smtClean="0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b="1" i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«Земля -  наш дом»</a:t>
            </a:r>
            <a:endParaRPr lang="ru-RU" sz="2800" b="1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427" y="149870"/>
            <a:ext cx="9162854" cy="831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Садовская средняя общеобразовательная школа филиал  с.Лозовое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с.Лозовое Тамбовского района Амурской области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61212" y="5733298"/>
            <a:ext cx="59096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Внеклассное мероприятие. 2-5 классы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Составила учитель русского языка и литературы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Ефимова Нина </a:t>
            </a:r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Васильевна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2017г.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7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8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1083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Слово «Экология»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происходит от двух греческих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слов: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«эко» - дом и «логос» - учение. </a:t>
            </a: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Картинки по запросу Эколог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8141" y="1264939"/>
            <a:ext cx="5857562" cy="431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2615" y="5682161"/>
            <a:ext cx="76387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Экология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наука о месте обитания, об окружающей среде.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3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95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413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Экологические проблемы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36" y="707171"/>
            <a:ext cx="3342334" cy="2232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загрязнение атмосфе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6666" y="707171"/>
            <a:ext cx="2762371" cy="2232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70215" y="707171"/>
            <a:ext cx="2973123" cy="2232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Картинки по запросу Отравление почв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2218" y="3455068"/>
            <a:ext cx="4347172" cy="288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Похожее изображение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455068"/>
            <a:ext cx="4682218" cy="288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3034" y="2854552"/>
            <a:ext cx="28065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Уничтожение лесов</a:t>
            </a: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2146" y="2854552"/>
            <a:ext cx="2576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Загрязнение воды</a:t>
            </a: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31471" y="2854552"/>
            <a:ext cx="29125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Загрязнение воздуха</a:t>
            </a: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83275" y="6241217"/>
            <a:ext cx="27140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Накопление мусора</a:t>
            </a: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97163" y="6241217"/>
            <a:ext cx="2717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Отравление почвы</a:t>
            </a:r>
            <a:endParaRPr lang="ru-RU" sz="2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9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735" y="2643938"/>
            <a:ext cx="6331131" cy="44709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7564" y="174066"/>
            <a:ext cx="89654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15 % территории России экологически 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неблагоприятны.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каждого жителя России ежегодно добывается примерно 42 тонны горной массы, из них 13 тонн идёт в 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отвалы.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Газопылевые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выбросы составляют 0, 48 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тонны.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Выделение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двуокиси углерода от сжигания ископаемого топлива 3,5 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тонны.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Сбрасывается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184 тонны загрязнённой 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воды.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Ежегодно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России сгорает от 1 до 7 </a:t>
            </a:r>
            <a:r>
              <a:rPr lang="ru-RU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млн.га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лесов, 80% лесных пожаров происходит по вине 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человека.  </a:t>
            </a: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49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329" y="1323191"/>
            <a:ext cx="4572000" cy="42319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Бумага, брошенная вами, будет лежать более 2х лет,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Консервные банки – более 30 лет,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Полиэтиленовый пакет – более 200 лет, 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Стекло –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1000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лет.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4" descr="Картинки по запросу экология Земл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0636" y="706200"/>
            <a:ext cx="4611573" cy="5855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85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586" y="366144"/>
            <a:ext cx="87909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22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апреля – Международный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день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Земли.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Этот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день, призван объединять людей планеты в деле защиты окружающей среды.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Картинки по запросу Международный день Земл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032" y="1792172"/>
            <a:ext cx="7143162" cy="428589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4754"/>
            <a:ext cx="1763246" cy="17632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34518" y="4951320"/>
            <a:ext cx="1909482" cy="190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8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479465"/>
            <a:ext cx="914399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Викторина </a:t>
            </a:r>
            <a:endParaRPr lang="ru-RU" sz="32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 зависит от каждого из вас».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Картинки по запросу экология Земл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1067" y="1851649"/>
            <a:ext cx="6509207" cy="460294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56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45981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Нужно беречь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нашу Землю – колыбель человечества, наш общий дом!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Повсюду, на каждом шагу, все вместе и каждый в отдельности!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Завтрашний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день Земли будет таким, каким мы его создадим сегодня. 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68" y="1878394"/>
            <a:ext cx="6461529" cy="48461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9573" y="2966669"/>
            <a:ext cx="2932108" cy="29321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03986" y="2777973"/>
            <a:ext cx="28319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Если каждый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человек будет охранять свою Родину, то все вместе мы сохраним свою планету по имени Земля.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84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382" y="581450"/>
            <a:ext cx="8421189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Литература.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Методическая копилка.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Стиховоспитание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экологические стихи детям. </a:t>
            </a:r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zanimatika.narod.ru/Vospitanie_ekologiya.htm</a:t>
            </a:r>
            <a:endParaRPr lang="ru-RU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Википедия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свободная энциклопедия. Экология. </a:t>
            </a:r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https://ru.wikipedia.org/wiki/%</a:t>
            </a:r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D0%AD%D0%BA%D0%BE%D0%BB%D0%BE%D0%B3%D0%B8%D1%8F</a:t>
            </a:r>
            <a:endParaRPr lang="ru-RU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ЛегкоПолезно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Масштабные проблемы современности: загрязнение окружающей нас среды. </a:t>
            </a:r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legkopolezno.ru/ekologiya/globalnye-problemy/zagryaznenie-okruzhayushhej-sredy/</a:t>
            </a:r>
            <a:endParaRPr lang="ru-RU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Учебно-методический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кабинет. Викторина по экологии с ответами для начальной школы. </a:t>
            </a:r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http://</a:t>
            </a:r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ped-kopilka.ru/vneklasnaja-rabota/viktoriny/viktorina-po-yekologi-s-otvetami-dlja-nachalnoi-shkoly.html</a:t>
            </a:r>
            <a:endParaRPr lang="ru-RU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123RF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Экология. </a:t>
            </a:r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https://ru.123rf.com/%D0%A4%D0%BE%D1%82%D0%BE-%D1%81%D0%BE-%D1%81%D1%82%D0%BE%D0%BA%D0%B0/%D1%8D%D0%BA%D0%BE%D0%BB%D0%BE%D0%B3%D0%B8%D1%8F.html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158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840" y="5132949"/>
            <a:ext cx="88043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Мы живем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удивительной планете, которая является нашим общим домом. Это планета Земля, и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совсем не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случайно ее главные богатства созвучны с названием. Земля – наш дом, земля – наша кормилица. </a:t>
            </a:r>
          </a:p>
        </p:txBody>
      </p:sp>
    </p:spTree>
    <p:extLst>
      <p:ext uri="{BB962C8B-B14F-4D97-AF65-F5344CB8AC3E}">
        <p14:creationId xmlns:p14="http://schemas.microsoft.com/office/powerpoint/2010/main" val="119660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строительство ГЭС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69" y="3294140"/>
            <a:ext cx="4433675" cy="3528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12" y="672643"/>
            <a:ext cx="4412432" cy="252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2044" y="663678"/>
            <a:ext cx="4536000" cy="252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17792" y="26739"/>
            <a:ext cx="75706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Строительство гидроэлектростанций</a:t>
            </a:r>
          </a:p>
        </p:txBody>
      </p:sp>
      <p:pic>
        <p:nvPicPr>
          <p:cNvPr id="1034" name="Picture 10" descr="Картинки по запросу ГЭС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2044" y="3294140"/>
            <a:ext cx="4573732" cy="3528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65778" y="67083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8192" y="67083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5778" y="333448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03123" y="333448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491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8565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Земля не прощает человеку, если он жестоко уничтожает ее богатства. Все в природе взаимосвязано. </a:t>
            </a:r>
          </a:p>
        </p:txBody>
      </p:sp>
      <p:pic>
        <p:nvPicPr>
          <p:cNvPr id="3074" name="Picture 2" descr="Картинки по запросу рыба на берегу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2607" y="907775"/>
            <a:ext cx="4079999" cy="306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слив отходов в реку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04" y="907775"/>
            <a:ext cx="4707691" cy="306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и по запросу свалки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731" y="3906815"/>
            <a:ext cx="4594596" cy="288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инки по запросу лесной пожар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3583" y="3906815"/>
            <a:ext cx="4322701" cy="288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48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30" y="937327"/>
            <a:ext cx="4445367" cy="2952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18627" y="937327"/>
            <a:ext cx="4388855" cy="2952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34347" y="3906000"/>
            <a:ext cx="4573135" cy="2952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Похожее изображение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8445" y="3889327"/>
            <a:ext cx="4275902" cy="2952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06330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Люди должны все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секреты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природы направлять не на разрушение, а на сохранение нашего общего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дома.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47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3325" y="327801"/>
            <a:ext cx="83297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Что же нужно делать, чтобы не случилось экологической катастрофы?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606" y="1653693"/>
            <a:ext cx="6664236" cy="476016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66661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439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Животные играют огромную роль в природе. Без них многие растения не могли бы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размножаться.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Необходимы животные и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людям, но из-за нас одни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животные навсегда исчезли, а многие другие стали редкие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416" y="1715482"/>
            <a:ext cx="3512768" cy="4917875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красная книга животных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4194" y="3183347"/>
            <a:ext cx="3240000" cy="162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красная книга животных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74194" y="4732966"/>
            <a:ext cx="1656000" cy="92403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Картинки по запросу красная книга животных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47360" y="1594663"/>
            <a:ext cx="2232877" cy="162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Картинки по запросу красная книга животных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8853" y="3190777"/>
            <a:ext cx="2440681" cy="162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Картинки по запросу красная книга животных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76388" y="1586388"/>
            <a:ext cx="1371461" cy="162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Картинки по запросу красная книга животных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1186" y="4812892"/>
            <a:ext cx="2028348" cy="202834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Картинки по запросу красная книга животных панда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000" y="1611216"/>
            <a:ext cx="2160000" cy="162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Картинки по запросу Красная книга аисты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56124" y="5568685"/>
            <a:ext cx="1656000" cy="131474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94193" y="4771451"/>
            <a:ext cx="2006644" cy="2088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984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176" y="253039"/>
            <a:ext cx="780591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Конкурс </a:t>
            </a:r>
            <a:endParaRPr lang="ru-RU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Знатоки природы»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386" y="2066511"/>
            <a:ext cx="3379694" cy="44228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5308" y="2203071"/>
            <a:ext cx="571500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17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8447" y="320972"/>
            <a:ext cx="52876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Берегите </a:t>
            </a: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Землю!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Картинки по запросу Берегите земл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648" y="1292293"/>
            <a:ext cx="7360024" cy="4600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635" y="4065460"/>
            <a:ext cx="2154891" cy="272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1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472</Words>
  <Application>Microsoft Office PowerPoint</Application>
  <PresentationFormat>Экран (4:3)</PresentationFormat>
  <Paragraphs>53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Вероника</dc:creator>
  <cp:lastModifiedBy>Вероника</cp:lastModifiedBy>
  <cp:revision>30</cp:revision>
  <dcterms:created xsi:type="dcterms:W3CDTF">2017-10-18T02:59:50Z</dcterms:created>
  <dcterms:modified xsi:type="dcterms:W3CDTF">2017-11-01T03:23:11Z</dcterms:modified>
</cp:coreProperties>
</file>